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256" r:id="rId2"/>
    <p:sldId id="294" r:id="rId3"/>
    <p:sldId id="258" r:id="rId4"/>
    <p:sldId id="265" r:id="rId5"/>
    <p:sldId id="259" r:id="rId6"/>
    <p:sldId id="300" r:id="rId7"/>
    <p:sldId id="301" r:id="rId8"/>
    <p:sldId id="291" r:id="rId9"/>
    <p:sldId id="292" r:id="rId10"/>
    <p:sldId id="263" r:id="rId11"/>
    <p:sldId id="267" r:id="rId12"/>
    <p:sldId id="264" r:id="rId13"/>
    <p:sldId id="298" r:id="rId14"/>
    <p:sldId id="269" r:id="rId15"/>
    <p:sldId id="270" r:id="rId16"/>
    <p:sldId id="302"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9" r:id="rId37"/>
    <p:sldId id="262" r:id="rId38"/>
    <p:sldId id="268" r:id="rId39"/>
    <p:sldId id="290"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49" d="100"/>
          <a:sy n="49" d="100"/>
        </p:scale>
        <p:origin x="36" y="54"/>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614B-219E-4BD8-BBAF-E02276A1F852}"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US"/>
        </a:p>
      </dgm:t>
    </dgm:pt>
    <dgm:pt modelId="{7614FB09-9D91-4B6B-B653-537946672261}">
      <dgm:prSet phldrT="[Text]"/>
      <dgm:spPr/>
      <dgm:t>
        <a:bodyPr/>
        <a:lstStyle/>
        <a:p>
          <a:r>
            <a:rPr lang="en-US" dirty="0" smtClean="0"/>
            <a:t>Chad Kymal, Arun Kumar, Dave Watkins</a:t>
          </a:r>
        </a:p>
        <a:p>
          <a:r>
            <a:rPr lang="en-US" b="1" dirty="0" smtClean="0"/>
            <a:t>TOP MANAGEMENT </a:t>
          </a:r>
          <a:r>
            <a:rPr lang="en-US" altLang="zh-CN" b="1" dirty="0" smtClean="0"/>
            <a:t>/ </a:t>
          </a:r>
          <a:r>
            <a:rPr lang="zh-CN" altLang="en-US" b="1" dirty="0" smtClean="0"/>
            <a:t>最高管理层</a:t>
          </a:r>
          <a:endParaRPr lang="en-US" b="1" dirty="0"/>
        </a:p>
      </dgm:t>
    </dgm:pt>
    <dgm:pt modelId="{4A482FBA-DA6E-42C4-BEBD-52E6DCA325D5}" type="parTrans" cxnId="{F345E0FF-290A-4FED-9889-1B16BE51C446}">
      <dgm:prSet/>
      <dgm:spPr/>
      <dgm:t>
        <a:bodyPr/>
        <a:lstStyle/>
        <a:p>
          <a:endParaRPr lang="en-US"/>
        </a:p>
      </dgm:t>
    </dgm:pt>
    <dgm:pt modelId="{05F1CF01-2D71-46C5-BE52-6D289CFAFC82}" type="sibTrans" cxnId="{F345E0FF-290A-4FED-9889-1B16BE51C446}">
      <dgm:prSet/>
      <dgm:spPr/>
      <dgm:t>
        <a:bodyPr/>
        <a:lstStyle/>
        <a:p>
          <a:endParaRPr lang="en-US"/>
        </a:p>
      </dgm:t>
    </dgm:pt>
    <dgm:pt modelId="{B3039E56-1D6E-4FCF-9AD4-DED38051F508}" type="asst">
      <dgm:prSet phldrT="[Text]"/>
      <dgm:spPr/>
      <dgm:t>
        <a:bodyPr/>
        <a:lstStyle/>
        <a:p>
          <a:r>
            <a:rPr lang="en-US" dirty="0" smtClean="0"/>
            <a:t>Michael Xu | Antony John</a:t>
          </a:r>
        </a:p>
      </dgm:t>
    </dgm:pt>
    <dgm:pt modelId="{00B952B8-926C-4630-8AE3-E5184AB53B77}" type="parTrans" cxnId="{E2A0EA19-1B63-440B-87B9-572CC9FF5195}">
      <dgm:prSet/>
      <dgm:spPr/>
      <dgm:t>
        <a:bodyPr/>
        <a:lstStyle/>
        <a:p>
          <a:endParaRPr lang="en-US"/>
        </a:p>
      </dgm:t>
    </dgm:pt>
    <dgm:pt modelId="{47C24573-E841-4238-A6C8-8B3FC21E265A}" type="sibTrans" cxnId="{E2A0EA19-1B63-440B-87B9-572CC9FF5195}">
      <dgm:prSet/>
      <dgm:spPr/>
      <dgm:t>
        <a:bodyPr/>
        <a:lstStyle/>
        <a:p>
          <a:endParaRPr lang="en-US"/>
        </a:p>
      </dgm:t>
    </dgm:pt>
    <dgm:pt modelId="{960A3CB0-4A79-4C66-94DD-1D6EA02B90A8}">
      <dgm:prSet phldrT="[Text]"/>
      <dgm:spPr/>
      <dgm:t>
        <a:bodyPr/>
        <a:lstStyle/>
        <a:p>
          <a:r>
            <a:rPr lang="en-US" dirty="0" smtClean="0"/>
            <a:t>            Michael Zhu</a:t>
          </a:r>
          <a:endParaRPr lang="en-US" dirty="0"/>
        </a:p>
      </dgm:t>
    </dgm:pt>
    <dgm:pt modelId="{37FD559C-208E-485E-95BF-CE70BCFC33DA}" type="parTrans" cxnId="{346DD4F8-E5E9-4653-A0AC-D7155BDB94E1}">
      <dgm:prSet/>
      <dgm:spPr/>
      <dgm:t>
        <a:bodyPr/>
        <a:lstStyle/>
        <a:p>
          <a:endParaRPr lang="en-US"/>
        </a:p>
      </dgm:t>
    </dgm:pt>
    <dgm:pt modelId="{800A7324-AE41-4FB8-B47E-372162295F9B}" type="sibTrans" cxnId="{346DD4F8-E5E9-4653-A0AC-D7155BDB94E1}">
      <dgm:prSet/>
      <dgm:spPr/>
      <dgm:t>
        <a:bodyPr/>
        <a:lstStyle/>
        <a:p>
          <a:endParaRPr lang="en-US"/>
        </a:p>
      </dgm:t>
    </dgm:pt>
    <dgm:pt modelId="{834D5548-B7C4-4719-B560-7A01DEB5D350}">
      <dgm:prSet phldrT="[Text]"/>
      <dgm:spPr/>
      <dgm:t>
        <a:bodyPr/>
        <a:lstStyle/>
        <a:p>
          <a:r>
            <a:rPr lang="en-US" dirty="0" smtClean="0"/>
            <a:t>           Sharon</a:t>
          </a:r>
          <a:endParaRPr lang="en-US" dirty="0"/>
        </a:p>
      </dgm:t>
    </dgm:pt>
    <dgm:pt modelId="{5EAB34BD-76BF-4EEF-8641-2D33B3168E6F}" type="parTrans" cxnId="{19EE2410-07A9-4498-B640-F4579237947F}">
      <dgm:prSet/>
      <dgm:spPr/>
      <dgm:t>
        <a:bodyPr/>
        <a:lstStyle/>
        <a:p>
          <a:endParaRPr lang="en-US"/>
        </a:p>
      </dgm:t>
    </dgm:pt>
    <dgm:pt modelId="{DF1B4E34-3E18-409C-B39F-B6AFBD977A33}" type="sibTrans" cxnId="{19EE2410-07A9-4498-B640-F4579237947F}">
      <dgm:prSet/>
      <dgm:spPr/>
      <dgm:t>
        <a:bodyPr/>
        <a:lstStyle/>
        <a:p>
          <a:endParaRPr lang="en-US"/>
        </a:p>
      </dgm:t>
    </dgm:pt>
    <dgm:pt modelId="{EC8E967A-6DC0-493E-85D7-67ACC0E2512E}">
      <dgm:prSet phldrT="[Text]"/>
      <dgm:spPr/>
      <dgm:t>
        <a:bodyPr/>
        <a:lstStyle/>
        <a:p>
          <a:r>
            <a:rPr lang="en-US" dirty="0" smtClean="0"/>
            <a:t>             Evin Xiong</a:t>
          </a:r>
          <a:endParaRPr lang="en-US" dirty="0"/>
        </a:p>
      </dgm:t>
    </dgm:pt>
    <dgm:pt modelId="{0F3F4F08-C4AD-44FC-945F-7FDD1DFDE748}" type="parTrans" cxnId="{6646073F-CF04-41C8-8244-895A0AA1C4A6}">
      <dgm:prSet/>
      <dgm:spPr/>
      <dgm:t>
        <a:bodyPr/>
        <a:lstStyle/>
        <a:p>
          <a:endParaRPr lang="en-US"/>
        </a:p>
      </dgm:t>
    </dgm:pt>
    <dgm:pt modelId="{C72E56AC-830C-4924-91C0-1C0DEDC6126E}" type="sibTrans" cxnId="{6646073F-CF04-41C8-8244-895A0AA1C4A6}">
      <dgm:prSet/>
      <dgm:spPr/>
      <dgm:t>
        <a:bodyPr/>
        <a:lstStyle/>
        <a:p>
          <a:endParaRPr lang="en-US"/>
        </a:p>
      </dgm:t>
    </dgm:pt>
    <dgm:pt modelId="{AF125342-F86E-4724-99A9-1AA88B8FCD85}">
      <dgm:prSet phldrT="[Text]"/>
      <dgm:spPr/>
      <dgm:t>
        <a:bodyPr/>
        <a:lstStyle/>
        <a:p>
          <a:r>
            <a:rPr lang="en-US" dirty="0" smtClean="0"/>
            <a:t>Global Software Development </a:t>
          </a:r>
          <a:endParaRPr lang="en-US" dirty="0"/>
        </a:p>
      </dgm:t>
    </dgm:pt>
    <dgm:pt modelId="{926DD16B-FA36-48F4-97F8-1C5D30B2FBD8}" type="parTrans" cxnId="{782FEE89-3E60-47D6-853A-1B8E764071FC}">
      <dgm:prSet/>
      <dgm:spPr/>
      <dgm:t>
        <a:bodyPr/>
        <a:lstStyle/>
        <a:p>
          <a:endParaRPr lang="en-US"/>
        </a:p>
      </dgm:t>
    </dgm:pt>
    <dgm:pt modelId="{698FEABC-5FF2-4BDC-A458-F5926ED12955}" type="sibTrans" cxnId="{782FEE89-3E60-47D6-853A-1B8E764071FC}">
      <dgm:prSet/>
      <dgm:spPr/>
      <dgm:t>
        <a:bodyPr/>
        <a:lstStyle/>
        <a:p>
          <a:endParaRPr lang="en-US"/>
        </a:p>
      </dgm:t>
    </dgm:pt>
    <dgm:pt modelId="{AC43AF46-206D-4104-9A28-4317A65E35C3}">
      <dgm:prSet phldrT="[Text]"/>
      <dgm:spPr/>
      <dgm:t>
        <a:bodyPr/>
        <a:lstStyle/>
        <a:p>
          <a:r>
            <a:rPr lang="en-US" dirty="0" smtClean="0"/>
            <a:t>             Christin </a:t>
          </a:r>
          <a:endParaRPr lang="en-US" dirty="0"/>
        </a:p>
      </dgm:t>
    </dgm:pt>
    <dgm:pt modelId="{D4658B69-7422-4CD0-9323-546307799B64}" type="parTrans" cxnId="{E1592E43-3EEB-4857-957C-1A447811B9F2}">
      <dgm:prSet/>
      <dgm:spPr/>
      <dgm:t>
        <a:bodyPr/>
        <a:lstStyle/>
        <a:p>
          <a:endParaRPr lang="en-US"/>
        </a:p>
      </dgm:t>
    </dgm:pt>
    <dgm:pt modelId="{266CABC2-C2D7-40BA-9CC5-805136BF3D33}" type="sibTrans" cxnId="{E1592E43-3EEB-4857-957C-1A447811B9F2}">
      <dgm:prSet/>
      <dgm:spPr/>
      <dgm:t>
        <a:bodyPr/>
        <a:lstStyle/>
        <a:p>
          <a:endParaRPr lang="en-US"/>
        </a:p>
      </dgm:t>
    </dgm:pt>
    <dgm:pt modelId="{3C26AA77-7AD2-44CE-B059-B0A20318B71E}">
      <dgm:prSet phldrT="[Text]"/>
      <dgm:spPr/>
      <dgm:t>
        <a:bodyPr/>
        <a:lstStyle/>
        <a:p>
          <a:r>
            <a:rPr lang="en-US" dirty="0" smtClean="0"/>
            <a:t>Business Analyst Team</a:t>
          </a:r>
          <a:endParaRPr lang="en-US" dirty="0"/>
        </a:p>
      </dgm:t>
    </dgm:pt>
    <dgm:pt modelId="{0B6723D0-956B-422A-8F92-1F6DF06F446B}" type="parTrans" cxnId="{C2403643-BF62-40A7-A45D-891153FE4C44}">
      <dgm:prSet/>
      <dgm:spPr/>
      <dgm:t>
        <a:bodyPr/>
        <a:lstStyle/>
        <a:p>
          <a:endParaRPr lang="en-US"/>
        </a:p>
      </dgm:t>
    </dgm:pt>
    <dgm:pt modelId="{72F4276D-A0ED-468E-9194-95E58630ECA6}" type="sibTrans" cxnId="{C2403643-BF62-40A7-A45D-891153FE4C44}">
      <dgm:prSet/>
      <dgm:spPr/>
      <dgm:t>
        <a:bodyPr/>
        <a:lstStyle/>
        <a:p>
          <a:endParaRPr lang="en-US"/>
        </a:p>
      </dgm:t>
    </dgm:pt>
    <dgm:pt modelId="{4C9F086F-08F3-4D7D-BE8C-AC1E56EF8993}" type="asst">
      <dgm:prSet phldrT="[Text]"/>
      <dgm:spPr/>
      <dgm:t>
        <a:bodyPr/>
        <a:lstStyle/>
        <a:p>
          <a:r>
            <a:rPr lang="en-US" dirty="0" smtClean="0"/>
            <a:t>            R S Sabu</a:t>
          </a:r>
        </a:p>
      </dgm:t>
    </dgm:pt>
    <dgm:pt modelId="{DF76B2C1-E9E8-4B4F-965A-13F7530476D7}" type="parTrans" cxnId="{2277A88B-0ADD-47F5-9999-15C1BB335C63}">
      <dgm:prSet/>
      <dgm:spPr/>
      <dgm:t>
        <a:bodyPr/>
        <a:lstStyle/>
        <a:p>
          <a:endParaRPr lang="en-US"/>
        </a:p>
      </dgm:t>
    </dgm:pt>
    <dgm:pt modelId="{E169F940-EEE1-40B7-8BF1-D9CDB05D4B48}" type="sibTrans" cxnId="{2277A88B-0ADD-47F5-9999-15C1BB335C63}">
      <dgm:prSet/>
      <dgm:spPr/>
      <dgm:t>
        <a:bodyPr/>
        <a:lstStyle/>
        <a:p>
          <a:endParaRPr lang="en-US"/>
        </a:p>
      </dgm:t>
    </dgm:pt>
    <dgm:pt modelId="{EE8C859A-D1FB-4323-9698-891B6ED98A0B}">
      <dgm:prSet phldrT="[Text]"/>
      <dgm:spPr/>
      <dgm:t>
        <a:bodyPr/>
        <a:lstStyle/>
        <a:p>
          <a:r>
            <a:rPr lang="en-US" dirty="0" smtClean="0"/>
            <a:t>	Clarence    </a:t>
          </a:r>
          <a:br>
            <a:rPr lang="en-US" dirty="0" smtClean="0"/>
          </a:br>
          <a:r>
            <a:rPr lang="en-US" dirty="0" smtClean="0"/>
            <a:t>         Jiang</a:t>
          </a:r>
          <a:endParaRPr lang="en-US" dirty="0"/>
        </a:p>
      </dgm:t>
    </dgm:pt>
    <dgm:pt modelId="{C39DD6FA-00CD-4FCB-8CD7-8627BF8CEF98}" type="parTrans" cxnId="{C084692D-91AD-4A3C-988D-451AB30EA9EE}">
      <dgm:prSet/>
      <dgm:spPr/>
      <dgm:t>
        <a:bodyPr/>
        <a:lstStyle/>
        <a:p>
          <a:endParaRPr lang="en-US"/>
        </a:p>
      </dgm:t>
    </dgm:pt>
    <dgm:pt modelId="{55DCCE16-C54A-4C6F-8FA4-ED66EF0BD84C}" type="sibTrans" cxnId="{C084692D-91AD-4A3C-988D-451AB30EA9EE}">
      <dgm:prSet/>
      <dgm:spPr/>
      <dgm:t>
        <a:bodyPr/>
        <a:lstStyle/>
        <a:p>
          <a:endParaRPr lang="en-US"/>
        </a:p>
      </dgm:t>
    </dgm:pt>
    <dgm:pt modelId="{A24BCE3D-91EA-4BDC-89C8-6FD782C8A093}" type="asst">
      <dgm:prSet phldrT="[Text]"/>
      <dgm:spPr/>
      <dgm:t>
        <a:bodyPr/>
        <a:lstStyle/>
        <a:p>
          <a:r>
            <a:rPr lang="en-US" dirty="0" smtClean="0"/>
            <a:t>            Dora Yin</a:t>
          </a:r>
        </a:p>
      </dgm:t>
    </dgm:pt>
    <dgm:pt modelId="{DD49BD67-720E-4D12-90F7-85A04DFA3AF5}" type="parTrans" cxnId="{3C98B69F-0BD2-4D82-B594-49C6B18C4AEB}">
      <dgm:prSet/>
      <dgm:spPr/>
      <dgm:t>
        <a:bodyPr/>
        <a:lstStyle/>
        <a:p>
          <a:endParaRPr lang="en-US"/>
        </a:p>
      </dgm:t>
    </dgm:pt>
    <dgm:pt modelId="{0AE3AF8A-78AF-460F-9B40-455E93AED860}" type="sibTrans" cxnId="{3C98B69F-0BD2-4D82-B594-49C6B18C4AEB}">
      <dgm:prSet/>
      <dgm:spPr/>
      <dgm:t>
        <a:bodyPr/>
        <a:lstStyle/>
        <a:p>
          <a:endParaRPr lang="en-US"/>
        </a:p>
      </dgm:t>
    </dgm:pt>
    <dgm:pt modelId="{9BE7B6AD-9DF0-4232-A0C1-1D759A84CE7F}" type="asst">
      <dgm:prSet phldrT="[Text]"/>
      <dgm:spPr/>
      <dgm:t>
        <a:bodyPr/>
        <a:lstStyle/>
        <a:p>
          <a:r>
            <a:rPr lang="en-US" dirty="0" smtClean="0"/>
            <a:t>           Wendy     </a:t>
          </a:r>
          <a:br>
            <a:rPr lang="en-US" dirty="0" smtClean="0"/>
          </a:br>
          <a:r>
            <a:rPr lang="en-US" dirty="0" smtClean="0"/>
            <a:t>       Wan</a:t>
          </a:r>
        </a:p>
      </dgm:t>
    </dgm:pt>
    <dgm:pt modelId="{7F3FAC30-74FE-44CC-9CD1-C36C94A778C2}" type="parTrans" cxnId="{9A2F277B-F9B8-474C-B4D4-05B1426400B5}">
      <dgm:prSet/>
      <dgm:spPr/>
      <dgm:t>
        <a:bodyPr/>
        <a:lstStyle/>
        <a:p>
          <a:endParaRPr lang="en-US"/>
        </a:p>
      </dgm:t>
    </dgm:pt>
    <dgm:pt modelId="{9391644E-B52A-4742-946E-450713E9A078}" type="sibTrans" cxnId="{9A2F277B-F9B8-474C-B4D4-05B1426400B5}">
      <dgm:prSet/>
      <dgm:spPr/>
      <dgm:t>
        <a:bodyPr/>
        <a:lstStyle/>
        <a:p>
          <a:endParaRPr lang="en-US"/>
        </a:p>
      </dgm:t>
    </dgm:pt>
    <dgm:pt modelId="{DD53F7D1-A7DF-4EAF-B6C7-700210202D9C}" type="pres">
      <dgm:prSet presAssocID="{0161614B-219E-4BD8-BBAF-E02276A1F852}" presName="mainComposite" presStyleCnt="0">
        <dgm:presLayoutVars>
          <dgm:chPref val="1"/>
          <dgm:dir/>
          <dgm:animOne val="branch"/>
          <dgm:animLvl val="lvl"/>
          <dgm:resizeHandles val="exact"/>
        </dgm:presLayoutVars>
      </dgm:prSet>
      <dgm:spPr/>
      <dgm:t>
        <a:bodyPr/>
        <a:lstStyle/>
        <a:p>
          <a:endParaRPr lang="en-US"/>
        </a:p>
      </dgm:t>
    </dgm:pt>
    <dgm:pt modelId="{C334032D-F1C8-4DD5-976B-E27FF803C6D7}" type="pres">
      <dgm:prSet presAssocID="{0161614B-219E-4BD8-BBAF-E02276A1F852}" presName="hierFlow" presStyleCnt="0"/>
      <dgm:spPr/>
      <dgm:t>
        <a:bodyPr/>
        <a:lstStyle/>
        <a:p>
          <a:endParaRPr lang="en-US"/>
        </a:p>
      </dgm:t>
    </dgm:pt>
    <dgm:pt modelId="{D9EE18A7-B719-44E7-92F2-CCF62EAA4493}" type="pres">
      <dgm:prSet presAssocID="{0161614B-219E-4BD8-BBAF-E02276A1F852}" presName="hierChild1" presStyleCnt="0">
        <dgm:presLayoutVars>
          <dgm:chPref val="1"/>
          <dgm:animOne val="branch"/>
          <dgm:animLvl val="lvl"/>
        </dgm:presLayoutVars>
      </dgm:prSet>
      <dgm:spPr/>
      <dgm:t>
        <a:bodyPr/>
        <a:lstStyle/>
        <a:p>
          <a:endParaRPr lang="en-US"/>
        </a:p>
      </dgm:t>
    </dgm:pt>
    <dgm:pt modelId="{86425D15-54AE-489E-AA5F-13DE87621ADB}" type="pres">
      <dgm:prSet presAssocID="{7614FB09-9D91-4B6B-B653-537946672261}" presName="Name14" presStyleCnt="0"/>
      <dgm:spPr/>
      <dgm:t>
        <a:bodyPr/>
        <a:lstStyle/>
        <a:p>
          <a:endParaRPr lang="en-US"/>
        </a:p>
      </dgm:t>
    </dgm:pt>
    <dgm:pt modelId="{DB4E3E51-CDEB-4B34-B51D-C9AE28496DDF}" type="pres">
      <dgm:prSet presAssocID="{7614FB09-9D91-4B6B-B653-537946672261}" presName="level1Shape" presStyleLbl="node0" presStyleIdx="0" presStyleCnt="1" custScaleX="703472">
        <dgm:presLayoutVars>
          <dgm:chPref val="3"/>
        </dgm:presLayoutVars>
      </dgm:prSet>
      <dgm:spPr/>
      <dgm:t>
        <a:bodyPr/>
        <a:lstStyle/>
        <a:p>
          <a:endParaRPr lang="en-US"/>
        </a:p>
      </dgm:t>
    </dgm:pt>
    <dgm:pt modelId="{EDDE21C2-B9CD-451D-8806-A4C14C4B57C8}" type="pres">
      <dgm:prSet presAssocID="{7614FB09-9D91-4B6B-B653-537946672261}" presName="hierChild2" presStyleCnt="0"/>
      <dgm:spPr/>
      <dgm:t>
        <a:bodyPr/>
        <a:lstStyle/>
        <a:p>
          <a:endParaRPr lang="en-US"/>
        </a:p>
      </dgm:t>
    </dgm:pt>
    <dgm:pt modelId="{DAF25D05-FE54-41B7-AED6-6B472DD3915B}" type="pres">
      <dgm:prSet presAssocID="{00B952B8-926C-4630-8AE3-E5184AB53B77}" presName="Name19" presStyleLbl="parChTrans1D2" presStyleIdx="0" presStyleCnt="1"/>
      <dgm:spPr/>
      <dgm:t>
        <a:bodyPr/>
        <a:lstStyle/>
        <a:p>
          <a:endParaRPr lang="en-US"/>
        </a:p>
      </dgm:t>
    </dgm:pt>
    <dgm:pt modelId="{4C5B26C9-F6A6-48A8-80FF-7E65EB4D18A7}" type="pres">
      <dgm:prSet presAssocID="{B3039E56-1D6E-4FCF-9AD4-DED38051F508}" presName="Name21" presStyleCnt="0"/>
      <dgm:spPr/>
      <dgm:t>
        <a:bodyPr/>
        <a:lstStyle/>
        <a:p>
          <a:endParaRPr lang="en-US"/>
        </a:p>
      </dgm:t>
    </dgm:pt>
    <dgm:pt modelId="{E4771066-98E8-41AE-A8FE-45A7B3366F8C}" type="pres">
      <dgm:prSet presAssocID="{B3039E56-1D6E-4FCF-9AD4-DED38051F508}" presName="level2Shape" presStyleLbl="asst1" presStyleIdx="0" presStyleCnt="4" custScaleX="392030"/>
      <dgm:spPr/>
      <dgm:t>
        <a:bodyPr/>
        <a:lstStyle/>
        <a:p>
          <a:endParaRPr lang="en-US"/>
        </a:p>
      </dgm:t>
    </dgm:pt>
    <dgm:pt modelId="{8B21206B-FF8E-4796-BF42-798DE28B002E}" type="pres">
      <dgm:prSet presAssocID="{B3039E56-1D6E-4FCF-9AD4-DED38051F508}" presName="hierChild3" presStyleCnt="0"/>
      <dgm:spPr/>
      <dgm:t>
        <a:bodyPr/>
        <a:lstStyle/>
        <a:p>
          <a:endParaRPr lang="en-US"/>
        </a:p>
      </dgm:t>
    </dgm:pt>
    <dgm:pt modelId="{374CEAAF-65E5-48C8-A615-61E3E2AF7748}" type="pres">
      <dgm:prSet presAssocID="{DF76B2C1-E9E8-4B4F-965A-13F7530476D7}" presName="Name19" presStyleLbl="parChTrans1D3" presStyleIdx="0" presStyleCnt="4"/>
      <dgm:spPr/>
      <dgm:t>
        <a:bodyPr/>
        <a:lstStyle/>
        <a:p>
          <a:endParaRPr lang="en-US"/>
        </a:p>
      </dgm:t>
    </dgm:pt>
    <dgm:pt modelId="{87726BAA-DC80-4A4D-AA4E-777582E55653}" type="pres">
      <dgm:prSet presAssocID="{4C9F086F-08F3-4D7D-BE8C-AC1E56EF8993}" presName="Name21" presStyleCnt="0"/>
      <dgm:spPr/>
      <dgm:t>
        <a:bodyPr/>
        <a:lstStyle/>
        <a:p>
          <a:endParaRPr lang="en-US"/>
        </a:p>
      </dgm:t>
    </dgm:pt>
    <dgm:pt modelId="{5D16578D-D73C-4627-B639-ACE0C106EB0E}" type="pres">
      <dgm:prSet presAssocID="{4C9F086F-08F3-4D7D-BE8C-AC1E56EF8993}" presName="level2Shape" presStyleLbl="asst1" presStyleIdx="1" presStyleCnt="4" custScaleX="194872"/>
      <dgm:spPr/>
      <dgm:t>
        <a:bodyPr/>
        <a:lstStyle/>
        <a:p>
          <a:endParaRPr lang="en-US"/>
        </a:p>
      </dgm:t>
    </dgm:pt>
    <dgm:pt modelId="{55272DF7-4571-4C3A-B73C-9624CE480685}" type="pres">
      <dgm:prSet presAssocID="{4C9F086F-08F3-4D7D-BE8C-AC1E56EF8993}" presName="hierChild3" presStyleCnt="0"/>
      <dgm:spPr/>
      <dgm:t>
        <a:bodyPr/>
        <a:lstStyle/>
        <a:p>
          <a:endParaRPr lang="en-US"/>
        </a:p>
      </dgm:t>
    </dgm:pt>
    <dgm:pt modelId="{094F9D57-E23A-4020-8AE1-A5FE95B4B391}" type="pres">
      <dgm:prSet presAssocID="{37FD559C-208E-485E-95BF-CE70BCFC33DA}" presName="Name19" presStyleLbl="parChTrans1D4" presStyleIdx="0" presStyleCnt="6"/>
      <dgm:spPr/>
      <dgm:t>
        <a:bodyPr/>
        <a:lstStyle/>
        <a:p>
          <a:endParaRPr lang="en-US"/>
        </a:p>
      </dgm:t>
    </dgm:pt>
    <dgm:pt modelId="{779AEE8B-6125-4519-8DDB-AA720E884804}" type="pres">
      <dgm:prSet presAssocID="{960A3CB0-4A79-4C66-94DD-1D6EA02B90A8}" presName="Name21" presStyleCnt="0"/>
      <dgm:spPr/>
      <dgm:t>
        <a:bodyPr/>
        <a:lstStyle/>
        <a:p>
          <a:endParaRPr lang="en-US"/>
        </a:p>
      </dgm:t>
    </dgm:pt>
    <dgm:pt modelId="{8A84FDC4-CB75-4A38-AB65-8EBC54253008}" type="pres">
      <dgm:prSet presAssocID="{960A3CB0-4A79-4C66-94DD-1D6EA02B90A8}" presName="level2Shape" presStyleLbl="node4" presStyleIdx="0" presStyleCnt="6" custScaleX="177156"/>
      <dgm:spPr/>
      <dgm:t>
        <a:bodyPr/>
        <a:lstStyle/>
        <a:p>
          <a:endParaRPr lang="en-US"/>
        </a:p>
      </dgm:t>
    </dgm:pt>
    <dgm:pt modelId="{81406381-4741-4CDF-AE99-1E47E8D3C983}" type="pres">
      <dgm:prSet presAssocID="{960A3CB0-4A79-4C66-94DD-1D6EA02B90A8}" presName="hierChild3" presStyleCnt="0"/>
      <dgm:spPr/>
      <dgm:t>
        <a:bodyPr/>
        <a:lstStyle/>
        <a:p>
          <a:endParaRPr lang="en-US"/>
        </a:p>
      </dgm:t>
    </dgm:pt>
    <dgm:pt modelId="{6D939F44-49C9-47DE-93F8-71373EED65C2}" type="pres">
      <dgm:prSet presAssocID="{0B6723D0-956B-422A-8F92-1F6DF06F446B}" presName="Name19" presStyleLbl="parChTrans1D4" presStyleIdx="1" presStyleCnt="6"/>
      <dgm:spPr/>
      <dgm:t>
        <a:bodyPr/>
        <a:lstStyle/>
        <a:p>
          <a:endParaRPr lang="en-US"/>
        </a:p>
      </dgm:t>
    </dgm:pt>
    <dgm:pt modelId="{98AA937D-CE9D-43E5-9BB3-B6FB83008EA3}" type="pres">
      <dgm:prSet presAssocID="{3C26AA77-7AD2-44CE-B059-B0A20318B71E}" presName="Name21" presStyleCnt="0"/>
      <dgm:spPr/>
      <dgm:t>
        <a:bodyPr/>
        <a:lstStyle/>
        <a:p>
          <a:endParaRPr lang="en-US"/>
        </a:p>
      </dgm:t>
    </dgm:pt>
    <dgm:pt modelId="{78B27C94-BE1E-4AF4-8FB4-830493E03EC7}" type="pres">
      <dgm:prSet presAssocID="{3C26AA77-7AD2-44CE-B059-B0A20318B71E}" presName="level2Shape" presStyleLbl="node4" presStyleIdx="1" presStyleCnt="6" custScaleX="177156"/>
      <dgm:spPr/>
      <dgm:t>
        <a:bodyPr/>
        <a:lstStyle/>
        <a:p>
          <a:endParaRPr lang="en-US"/>
        </a:p>
      </dgm:t>
    </dgm:pt>
    <dgm:pt modelId="{49EB602E-C5F9-4C5E-97FF-C6B15088E842}" type="pres">
      <dgm:prSet presAssocID="{3C26AA77-7AD2-44CE-B059-B0A20318B71E}" presName="hierChild3" presStyleCnt="0"/>
      <dgm:spPr/>
      <dgm:t>
        <a:bodyPr/>
        <a:lstStyle/>
        <a:p>
          <a:endParaRPr lang="en-US"/>
        </a:p>
      </dgm:t>
    </dgm:pt>
    <dgm:pt modelId="{6FC8B714-BCE7-457F-A53D-4DFE8C226C48}" type="pres">
      <dgm:prSet presAssocID="{926DD16B-FA36-48F4-97F8-1C5D30B2FBD8}" presName="Name19" presStyleLbl="parChTrans1D4" presStyleIdx="2" presStyleCnt="6"/>
      <dgm:spPr/>
      <dgm:t>
        <a:bodyPr/>
        <a:lstStyle/>
        <a:p>
          <a:endParaRPr lang="en-US"/>
        </a:p>
      </dgm:t>
    </dgm:pt>
    <dgm:pt modelId="{6AB7913F-68D7-4F82-818D-E6039B7676B5}" type="pres">
      <dgm:prSet presAssocID="{AF125342-F86E-4724-99A9-1AA88B8FCD85}" presName="Name21" presStyleCnt="0"/>
      <dgm:spPr/>
      <dgm:t>
        <a:bodyPr/>
        <a:lstStyle/>
        <a:p>
          <a:endParaRPr lang="en-US"/>
        </a:p>
      </dgm:t>
    </dgm:pt>
    <dgm:pt modelId="{6BD6CF51-8DD5-433E-9DFA-E35BF4A1CBE6}" type="pres">
      <dgm:prSet presAssocID="{AF125342-F86E-4724-99A9-1AA88B8FCD85}" presName="level2Shape" presStyleLbl="node4" presStyleIdx="2" presStyleCnt="6" custScaleX="161051"/>
      <dgm:spPr/>
      <dgm:t>
        <a:bodyPr/>
        <a:lstStyle/>
        <a:p>
          <a:endParaRPr lang="en-US"/>
        </a:p>
      </dgm:t>
    </dgm:pt>
    <dgm:pt modelId="{548E1B0F-FA04-4938-B2F6-43BC962B98F2}" type="pres">
      <dgm:prSet presAssocID="{AF125342-F86E-4724-99A9-1AA88B8FCD85}" presName="hierChild3" presStyleCnt="0"/>
      <dgm:spPr/>
      <dgm:t>
        <a:bodyPr/>
        <a:lstStyle/>
        <a:p>
          <a:endParaRPr lang="en-US"/>
        </a:p>
      </dgm:t>
    </dgm:pt>
    <dgm:pt modelId="{E3D2F112-7EC2-4455-8EC1-74E7AFAF1DEB}" type="pres">
      <dgm:prSet presAssocID="{D4658B69-7422-4CD0-9323-546307799B64}" presName="Name19" presStyleLbl="parChTrans1D4" presStyleIdx="3" presStyleCnt="6"/>
      <dgm:spPr/>
      <dgm:t>
        <a:bodyPr/>
        <a:lstStyle/>
        <a:p>
          <a:endParaRPr lang="en-US"/>
        </a:p>
      </dgm:t>
    </dgm:pt>
    <dgm:pt modelId="{4EF1DDF3-30BF-440C-A6B7-3AED72FA3DD3}" type="pres">
      <dgm:prSet presAssocID="{AC43AF46-206D-4104-9A28-4317A65E35C3}" presName="Name21" presStyleCnt="0"/>
      <dgm:spPr/>
      <dgm:t>
        <a:bodyPr/>
        <a:lstStyle/>
        <a:p>
          <a:endParaRPr lang="en-US"/>
        </a:p>
      </dgm:t>
    </dgm:pt>
    <dgm:pt modelId="{E85C3669-0B8B-47AF-AF02-1CC94615C8C9}" type="pres">
      <dgm:prSet presAssocID="{AC43AF46-206D-4104-9A28-4317A65E35C3}" presName="level2Shape" presStyleLbl="node4" presStyleIdx="3" presStyleCnt="6" custScaleX="177156"/>
      <dgm:spPr/>
      <dgm:t>
        <a:bodyPr/>
        <a:lstStyle/>
        <a:p>
          <a:endParaRPr lang="en-US"/>
        </a:p>
      </dgm:t>
    </dgm:pt>
    <dgm:pt modelId="{53EC09D7-E2E7-4FF6-913F-DAF259E0F1B8}" type="pres">
      <dgm:prSet presAssocID="{AC43AF46-206D-4104-9A28-4317A65E35C3}" presName="hierChild3" presStyleCnt="0"/>
      <dgm:spPr/>
      <dgm:t>
        <a:bodyPr/>
        <a:lstStyle/>
        <a:p>
          <a:endParaRPr lang="en-US"/>
        </a:p>
      </dgm:t>
    </dgm:pt>
    <dgm:pt modelId="{F21A4021-411C-44CA-BFF9-B19033CA2D1A}" type="pres">
      <dgm:prSet presAssocID="{5EAB34BD-76BF-4EEF-8641-2D33B3168E6F}" presName="Name19" presStyleLbl="parChTrans1D4" presStyleIdx="4" presStyleCnt="6"/>
      <dgm:spPr/>
      <dgm:t>
        <a:bodyPr/>
        <a:lstStyle/>
        <a:p>
          <a:endParaRPr lang="en-US"/>
        </a:p>
      </dgm:t>
    </dgm:pt>
    <dgm:pt modelId="{16265ED4-2866-4021-A20F-E05394C7EB8B}" type="pres">
      <dgm:prSet presAssocID="{834D5548-B7C4-4719-B560-7A01DEB5D350}" presName="Name21" presStyleCnt="0"/>
      <dgm:spPr/>
      <dgm:t>
        <a:bodyPr/>
        <a:lstStyle/>
        <a:p>
          <a:endParaRPr lang="en-US"/>
        </a:p>
      </dgm:t>
    </dgm:pt>
    <dgm:pt modelId="{9E26D76D-B492-426F-AFE5-A88CF5A7918E}" type="pres">
      <dgm:prSet presAssocID="{834D5548-B7C4-4719-B560-7A01DEB5D350}" presName="level2Shape" presStyleLbl="node4" presStyleIdx="4" presStyleCnt="6" custScaleX="161051"/>
      <dgm:spPr/>
      <dgm:t>
        <a:bodyPr/>
        <a:lstStyle/>
        <a:p>
          <a:endParaRPr lang="en-US"/>
        </a:p>
      </dgm:t>
    </dgm:pt>
    <dgm:pt modelId="{83B812F6-EACF-447F-996C-BE265AD44347}" type="pres">
      <dgm:prSet presAssocID="{834D5548-B7C4-4719-B560-7A01DEB5D350}" presName="hierChild3" presStyleCnt="0"/>
      <dgm:spPr/>
      <dgm:t>
        <a:bodyPr/>
        <a:lstStyle/>
        <a:p>
          <a:endParaRPr lang="en-US"/>
        </a:p>
      </dgm:t>
    </dgm:pt>
    <dgm:pt modelId="{76A0F778-930E-4E5D-A08A-FD5E186239D5}" type="pres">
      <dgm:prSet presAssocID="{0F3F4F08-C4AD-44FC-945F-7FDD1DFDE748}" presName="Name19" presStyleLbl="parChTrans1D4" presStyleIdx="5" presStyleCnt="6"/>
      <dgm:spPr/>
      <dgm:t>
        <a:bodyPr/>
        <a:lstStyle/>
        <a:p>
          <a:endParaRPr lang="en-US"/>
        </a:p>
      </dgm:t>
    </dgm:pt>
    <dgm:pt modelId="{332999CA-93EB-487A-A602-8BBE6E90FBD2}" type="pres">
      <dgm:prSet presAssocID="{EC8E967A-6DC0-493E-85D7-67ACC0E2512E}" presName="Name21" presStyleCnt="0"/>
      <dgm:spPr/>
      <dgm:t>
        <a:bodyPr/>
        <a:lstStyle/>
        <a:p>
          <a:endParaRPr lang="en-US"/>
        </a:p>
      </dgm:t>
    </dgm:pt>
    <dgm:pt modelId="{2F42C2B6-E406-4089-B34C-1B88CBABC127}" type="pres">
      <dgm:prSet presAssocID="{EC8E967A-6DC0-493E-85D7-67ACC0E2512E}" presName="level2Shape" presStyleLbl="node4" presStyleIdx="5" presStyleCnt="6" custScaleX="161051"/>
      <dgm:spPr/>
      <dgm:t>
        <a:bodyPr/>
        <a:lstStyle/>
        <a:p>
          <a:endParaRPr lang="en-US"/>
        </a:p>
      </dgm:t>
    </dgm:pt>
    <dgm:pt modelId="{C1D76ED1-6BD1-4C9C-8D3F-C7C7D330D4AB}" type="pres">
      <dgm:prSet presAssocID="{EC8E967A-6DC0-493E-85D7-67ACC0E2512E}" presName="hierChild3" presStyleCnt="0"/>
      <dgm:spPr/>
      <dgm:t>
        <a:bodyPr/>
        <a:lstStyle/>
        <a:p>
          <a:endParaRPr lang="en-US"/>
        </a:p>
      </dgm:t>
    </dgm:pt>
    <dgm:pt modelId="{619B8C30-020A-4DA0-99AF-04C2CB04161A}" type="pres">
      <dgm:prSet presAssocID="{C39DD6FA-00CD-4FCB-8CD7-8627BF8CEF98}" presName="Name19" presStyleLbl="parChTrans1D3" presStyleIdx="1" presStyleCnt="4"/>
      <dgm:spPr/>
      <dgm:t>
        <a:bodyPr/>
        <a:lstStyle/>
        <a:p>
          <a:endParaRPr lang="en-IN"/>
        </a:p>
      </dgm:t>
    </dgm:pt>
    <dgm:pt modelId="{51FECB83-CC23-4219-8F97-7C99E97FFA25}" type="pres">
      <dgm:prSet presAssocID="{EE8C859A-D1FB-4323-9698-891B6ED98A0B}" presName="Name21" presStyleCnt="0"/>
      <dgm:spPr/>
    </dgm:pt>
    <dgm:pt modelId="{592C81B9-200F-4486-ADD7-C1BD32A892B6}" type="pres">
      <dgm:prSet presAssocID="{EE8C859A-D1FB-4323-9698-891B6ED98A0B}" presName="level2Shape" presStyleLbl="node3" presStyleIdx="0" presStyleCnt="1" custScaleX="177156"/>
      <dgm:spPr/>
      <dgm:t>
        <a:bodyPr/>
        <a:lstStyle/>
        <a:p>
          <a:endParaRPr lang="en-US"/>
        </a:p>
      </dgm:t>
    </dgm:pt>
    <dgm:pt modelId="{617C442D-37D7-4F06-85CA-D88058029FB0}" type="pres">
      <dgm:prSet presAssocID="{EE8C859A-D1FB-4323-9698-891B6ED98A0B}" presName="hierChild3" presStyleCnt="0"/>
      <dgm:spPr/>
    </dgm:pt>
    <dgm:pt modelId="{EE303536-75BA-4C91-91E8-5026222D616C}" type="pres">
      <dgm:prSet presAssocID="{DD49BD67-720E-4D12-90F7-85A04DFA3AF5}" presName="Name19" presStyleLbl="parChTrans1D3" presStyleIdx="2" presStyleCnt="4"/>
      <dgm:spPr/>
      <dgm:t>
        <a:bodyPr/>
        <a:lstStyle/>
        <a:p>
          <a:endParaRPr lang="en-IN"/>
        </a:p>
      </dgm:t>
    </dgm:pt>
    <dgm:pt modelId="{26CEAC7A-EC2F-4C99-845D-CC204D621A9C}" type="pres">
      <dgm:prSet presAssocID="{A24BCE3D-91EA-4BDC-89C8-6FD782C8A093}" presName="Name21" presStyleCnt="0"/>
      <dgm:spPr/>
    </dgm:pt>
    <dgm:pt modelId="{FB1D67AA-C5DD-4F92-943F-14AC16B9ED52}" type="pres">
      <dgm:prSet presAssocID="{A24BCE3D-91EA-4BDC-89C8-6FD782C8A093}" presName="level2Shape" presStyleLbl="asst1" presStyleIdx="2" presStyleCnt="4" custScaleX="161051"/>
      <dgm:spPr/>
      <dgm:t>
        <a:bodyPr/>
        <a:lstStyle/>
        <a:p>
          <a:endParaRPr lang="en-US"/>
        </a:p>
      </dgm:t>
    </dgm:pt>
    <dgm:pt modelId="{CC87B066-B5DE-42B3-886A-0392D037AC03}" type="pres">
      <dgm:prSet presAssocID="{A24BCE3D-91EA-4BDC-89C8-6FD782C8A093}" presName="hierChild3" presStyleCnt="0"/>
      <dgm:spPr/>
    </dgm:pt>
    <dgm:pt modelId="{9DCF3E90-DA71-48C6-A1B3-D82015C908D4}" type="pres">
      <dgm:prSet presAssocID="{7F3FAC30-74FE-44CC-9CD1-C36C94A778C2}" presName="Name19" presStyleLbl="parChTrans1D3" presStyleIdx="3" presStyleCnt="4"/>
      <dgm:spPr/>
      <dgm:t>
        <a:bodyPr/>
        <a:lstStyle/>
        <a:p>
          <a:endParaRPr lang="en-US"/>
        </a:p>
      </dgm:t>
    </dgm:pt>
    <dgm:pt modelId="{D7DEBE6D-0417-4BA4-A11B-F45D07A36C83}" type="pres">
      <dgm:prSet presAssocID="{9BE7B6AD-9DF0-4232-A0C1-1D759A84CE7F}" presName="Name21" presStyleCnt="0"/>
      <dgm:spPr/>
    </dgm:pt>
    <dgm:pt modelId="{8133290F-2546-43BF-8F9A-7A25D2DFE3F5}" type="pres">
      <dgm:prSet presAssocID="{9BE7B6AD-9DF0-4232-A0C1-1D759A84CE7F}" presName="level2Shape" presStyleLbl="asst1" presStyleIdx="3" presStyleCnt="4" custScaleX="146410"/>
      <dgm:spPr/>
      <dgm:t>
        <a:bodyPr/>
        <a:lstStyle/>
        <a:p>
          <a:endParaRPr lang="en-US"/>
        </a:p>
      </dgm:t>
    </dgm:pt>
    <dgm:pt modelId="{5D98B176-6D0A-4853-9CFF-1B24ECDE908A}" type="pres">
      <dgm:prSet presAssocID="{9BE7B6AD-9DF0-4232-A0C1-1D759A84CE7F}" presName="hierChild3" presStyleCnt="0"/>
      <dgm:spPr/>
    </dgm:pt>
    <dgm:pt modelId="{6E13966F-EA4F-4F6E-822C-6129B215EA92}" type="pres">
      <dgm:prSet presAssocID="{0161614B-219E-4BD8-BBAF-E02276A1F852}" presName="bgShapesFlow" presStyleCnt="0"/>
      <dgm:spPr/>
      <dgm:t>
        <a:bodyPr/>
        <a:lstStyle/>
        <a:p>
          <a:endParaRPr lang="en-US"/>
        </a:p>
      </dgm:t>
    </dgm:pt>
  </dgm:ptLst>
  <dgm:cxnLst>
    <dgm:cxn modelId="{2277A88B-0ADD-47F5-9999-15C1BB335C63}" srcId="{B3039E56-1D6E-4FCF-9AD4-DED38051F508}" destId="{4C9F086F-08F3-4D7D-BE8C-AC1E56EF8993}" srcOrd="0" destOrd="0" parTransId="{DF76B2C1-E9E8-4B4F-965A-13F7530476D7}" sibTransId="{E169F940-EEE1-40B7-8BF1-D9CDB05D4B48}"/>
    <dgm:cxn modelId="{1796FD98-C727-4222-8B36-53167C82A8D6}" type="presOf" srcId="{AF125342-F86E-4724-99A9-1AA88B8FCD85}" destId="{6BD6CF51-8DD5-433E-9DFA-E35BF4A1CBE6}" srcOrd="0" destOrd="0" presId="urn:microsoft.com/office/officeart/2005/8/layout/hierarchy6"/>
    <dgm:cxn modelId="{D8157F1E-7792-43C8-BD5B-E30BD6F35AC9}" type="presOf" srcId="{834D5548-B7C4-4719-B560-7A01DEB5D350}" destId="{9E26D76D-B492-426F-AFE5-A88CF5A7918E}" srcOrd="0" destOrd="0" presId="urn:microsoft.com/office/officeart/2005/8/layout/hierarchy6"/>
    <dgm:cxn modelId="{19EE2410-07A9-4498-B640-F4579237947F}" srcId="{AC43AF46-206D-4104-9A28-4317A65E35C3}" destId="{834D5548-B7C4-4719-B560-7A01DEB5D350}" srcOrd="0" destOrd="0" parTransId="{5EAB34BD-76BF-4EEF-8641-2D33B3168E6F}" sibTransId="{DF1B4E34-3E18-409C-B39F-B6AFBD977A33}"/>
    <dgm:cxn modelId="{F3D57926-25D5-4BEC-8260-3E8840B8CDD8}" type="presOf" srcId="{B3039E56-1D6E-4FCF-9AD4-DED38051F508}" destId="{E4771066-98E8-41AE-A8FE-45A7B3366F8C}" srcOrd="0" destOrd="0" presId="urn:microsoft.com/office/officeart/2005/8/layout/hierarchy6"/>
    <dgm:cxn modelId="{168CFC1F-0B8F-44E9-9A2E-342A49F40808}" type="presOf" srcId="{960A3CB0-4A79-4C66-94DD-1D6EA02B90A8}" destId="{8A84FDC4-CB75-4A38-AB65-8EBC54253008}" srcOrd="0" destOrd="0" presId="urn:microsoft.com/office/officeart/2005/8/layout/hierarchy6"/>
    <dgm:cxn modelId="{6646073F-CF04-41C8-8244-895A0AA1C4A6}" srcId="{AC43AF46-206D-4104-9A28-4317A65E35C3}" destId="{EC8E967A-6DC0-493E-85D7-67ACC0E2512E}" srcOrd="1" destOrd="0" parTransId="{0F3F4F08-C4AD-44FC-945F-7FDD1DFDE748}" sibTransId="{C72E56AC-830C-4924-91C0-1C0DEDC6126E}"/>
    <dgm:cxn modelId="{9B385217-38C1-4429-9A35-22AE26D35733}" type="presOf" srcId="{DD49BD67-720E-4D12-90F7-85A04DFA3AF5}" destId="{EE303536-75BA-4C91-91E8-5026222D616C}" srcOrd="0" destOrd="0" presId="urn:microsoft.com/office/officeart/2005/8/layout/hierarchy6"/>
    <dgm:cxn modelId="{B9AC6934-E490-457F-80A1-EF64FD00CA1D}" type="presOf" srcId="{EE8C859A-D1FB-4323-9698-891B6ED98A0B}" destId="{592C81B9-200F-4486-ADD7-C1BD32A892B6}" srcOrd="0" destOrd="0" presId="urn:microsoft.com/office/officeart/2005/8/layout/hierarchy6"/>
    <dgm:cxn modelId="{5F2EFA5C-70F2-48D1-A6A5-673A43C80929}" type="presOf" srcId="{A24BCE3D-91EA-4BDC-89C8-6FD782C8A093}" destId="{FB1D67AA-C5DD-4F92-943F-14AC16B9ED52}" srcOrd="0" destOrd="0" presId="urn:microsoft.com/office/officeart/2005/8/layout/hierarchy6"/>
    <dgm:cxn modelId="{E1592E43-3EEB-4857-957C-1A447811B9F2}" srcId="{4C9F086F-08F3-4D7D-BE8C-AC1E56EF8993}" destId="{AC43AF46-206D-4104-9A28-4317A65E35C3}" srcOrd="2" destOrd="0" parTransId="{D4658B69-7422-4CD0-9323-546307799B64}" sibTransId="{266CABC2-C2D7-40BA-9CC5-805136BF3D33}"/>
    <dgm:cxn modelId="{BDF4EBCD-8131-42B9-BEFB-FE873DE6EE79}" type="presOf" srcId="{00B952B8-926C-4630-8AE3-E5184AB53B77}" destId="{DAF25D05-FE54-41B7-AED6-6B472DD3915B}" srcOrd="0" destOrd="0" presId="urn:microsoft.com/office/officeart/2005/8/layout/hierarchy6"/>
    <dgm:cxn modelId="{3C98B69F-0BD2-4D82-B594-49C6B18C4AEB}" srcId="{B3039E56-1D6E-4FCF-9AD4-DED38051F508}" destId="{A24BCE3D-91EA-4BDC-89C8-6FD782C8A093}" srcOrd="2" destOrd="0" parTransId="{DD49BD67-720E-4D12-90F7-85A04DFA3AF5}" sibTransId="{0AE3AF8A-78AF-460F-9B40-455E93AED860}"/>
    <dgm:cxn modelId="{E26DADB4-8789-4227-A1B5-65A7C1A77CA9}" type="presOf" srcId="{9BE7B6AD-9DF0-4232-A0C1-1D759A84CE7F}" destId="{8133290F-2546-43BF-8F9A-7A25D2DFE3F5}" srcOrd="0" destOrd="0" presId="urn:microsoft.com/office/officeart/2005/8/layout/hierarchy6"/>
    <dgm:cxn modelId="{A2EA5847-8B6D-447C-BA3E-AAB9D13877FF}" type="presOf" srcId="{5EAB34BD-76BF-4EEF-8641-2D33B3168E6F}" destId="{F21A4021-411C-44CA-BFF9-B19033CA2D1A}" srcOrd="0" destOrd="0" presId="urn:microsoft.com/office/officeart/2005/8/layout/hierarchy6"/>
    <dgm:cxn modelId="{427B3418-904E-41B8-A736-180EABDB98DD}" type="presOf" srcId="{7614FB09-9D91-4B6B-B653-537946672261}" destId="{DB4E3E51-CDEB-4B34-B51D-C9AE28496DDF}" srcOrd="0" destOrd="0" presId="urn:microsoft.com/office/officeart/2005/8/layout/hierarchy6"/>
    <dgm:cxn modelId="{4F82EE9F-20B9-46F1-AD69-AAFCC8E4F05C}" type="presOf" srcId="{4C9F086F-08F3-4D7D-BE8C-AC1E56EF8993}" destId="{5D16578D-D73C-4627-B639-ACE0C106EB0E}" srcOrd="0" destOrd="0" presId="urn:microsoft.com/office/officeart/2005/8/layout/hierarchy6"/>
    <dgm:cxn modelId="{825F2CB4-37EF-4434-BEBA-834CF19864D0}" type="presOf" srcId="{AC43AF46-206D-4104-9A28-4317A65E35C3}" destId="{E85C3669-0B8B-47AF-AF02-1CC94615C8C9}" srcOrd="0" destOrd="0" presId="urn:microsoft.com/office/officeart/2005/8/layout/hierarchy6"/>
    <dgm:cxn modelId="{80885750-1D71-4EEB-A142-BB33C58DB4F2}" type="presOf" srcId="{7F3FAC30-74FE-44CC-9CD1-C36C94A778C2}" destId="{9DCF3E90-DA71-48C6-A1B3-D82015C908D4}" srcOrd="0" destOrd="0" presId="urn:microsoft.com/office/officeart/2005/8/layout/hierarchy6"/>
    <dgm:cxn modelId="{6EF3374C-430C-4EE3-8B46-3BA01AE4A6DE}" type="presOf" srcId="{D4658B69-7422-4CD0-9323-546307799B64}" destId="{E3D2F112-7EC2-4455-8EC1-74E7AFAF1DEB}" srcOrd="0" destOrd="0" presId="urn:microsoft.com/office/officeart/2005/8/layout/hierarchy6"/>
    <dgm:cxn modelId="{9A2F277B-F9B8-474C-B4D4-05B1426400B5}" srcId="{B3039E56-1D6E-4FCF-9AD4-DED38051F508}" destId="{9BE7B6AD-9DF0-4232-A0C1-1D759A84CE7F}" srcOrd="3" destOrd="0" parTransId="{7F3FAC30-74FE-44CC-9CD1-C36C94A778C2}" sibTransId="{9391644E-B52A-4742-946E-450713E9A078}"/>
    <dgm:cxn modelId="{D7CB949F-8EA6-468B-B2E9-0C72E9E411F8}" type="presOf" srcId="{0161614B-219E-4BD8-BBAF-E02276A1F852}" destId="{DD53F7D1-A7DF-4EAF-B6C7-700210202D9C}" srcOrd="0" destOrd="0" presId="urn:microsoft.com/office/officeart/2005/8/layout/hierarchy6"/>
    <dgm:cxn modelId="{DF9A246B-8685-4B4E-8755-0C7C2CF747C1}" type="presOf" srcId="{3C26AA77-7AD2-44CE-B059-B0A20318B71E}" destId="{78B27C94-BE1E-4AF4-8FB4-830493E03EC7}" srcOrd="0" destOrd="0" presId="urn:microsoft.com/office/officeart/2005/8/layout/hierarchy6"/>
    <dgm:cxn modelId="{EE1FBD3C-8DA8-4985-A163-D56142833586}" type="presOf" srcId="{0F3F4F08-C4AD-44FC-945F-7FDD1DFDE748}" destId="{76A0F778-930E-4E5D-A08A-FD5E186239D5}" srcOrd="0" destOrd="0" presId="urn:microsoft.com/office/officeart/2005/8/layout/hierarchy6"/>
    <dgm:cxn modelId="{D54D5663-63CB-4778-894F-2A80B36478B9}" type="presOf" srcId="{C39DD6FA-00CD-4FCB-8CD7-8627BF8CEF98}" destId="{619B8C30-020A-4DA0-99AF-04C2CB04161A}" srcOrd="0" destOrd="0" presId="urn:microsoft.com/office/officeart/2005/8/layout/hierarchy6"/>
    <dgm:cxn modelId="{C2403643-BF62-40A7-A45D-891153FE4C44}" srcId="{960A3CB0-4A79-4C66-94DD-1D6EA02B90A8}" destId="{3C26AA77-7AD2-44CE-B059-B0A20318B71E}" srcOrd="0" destOrd="0" parTransId="{0B6723D0-956B-422A-8F92-1F6DF06F446B}" sibTransId="{72F4276D-A0ED-468E-9194-95E58630ECA6}"/>
    <dgm:cxn modelId="{C084692D-91AD-4A3C-988D-451AB30EA9EE}" srcId="{B3039E56-1D6E-4FCF-9AD4-DED38051F508}" destId="{EE8C859A-D1FB-4323-9698-891B6ED98A0B}" srcOrd="1" destOrd="0" parTransId="{C39DD6FA-00CD-4FCB-8CD7-8627BF8CEF98}" sibTransId="{55DCCE16-C54A-4C6F-8FA4-ED66EF0BD84C}"/>
    <dgm:cxn modelId="{3286C6FB-457B-4FC8-AD12-D68EDDD23A8F}" type="presOf" srcId="{0B6723D0-956B-422A-8F92-1F6DF06F446B}" destId="{6D939F44-49C9-47DE-93F8-71373EED65C2}" srcOrd="0" destOrd="0" presId="urn:microsoft.com/office/officeart/2005/8/layout/hierarchy6"/>
    <dgm:cxn modelId="{F345E0FF-290A-4FED-9889-1B16BE51C446}" srcId="{0161614B-219E-4BD8-BBAF-E02276A1F852}" destId="{7614FB09-9D91-4B6B-B653-537946672261}" srcOrd="0" destOrd="0" parTransId="{4A482FBA-DA6E-42C4-BEBD-52E6DCA325D5}" sibTransId="{05F1CF01-2D71-46C5-BE52-6D289CFAFC82}"/>
    <dgm:cxn modelId="{3572F602-0938-4CCC-B566-E9877F4DAB29}" type="presOf" srcId="{37FD559C-208E-485E-95BF-CE70BCFC33DA}" destId="{094F9D57-E23A-4020-8AE1-A5FE95B4B391}" srcOrd="0" destOrd="0" presId="urn:microsoft.com/office/officeart/2005/8/layout/hierarchy6"/>
    <dgm:cxn modelId="{E2A0EA19-1B63-440B-87B9-572CC9FF5195}" srcId="{7614FB09-9D91-4B6B-B653-537946672261}" destId="{B3039E56-1D6E-4FCF-9AD4-DED38051F508}" srcOrd="0" destOrd="0" parTransId="{00B952B8-926C-4630-8AE3-E5184AB53B77}" sibTransId="{47C24573-E841-4238-A6C8-8B3FC21E265A}"/>
    <dgm:cxn modelId="{0E6ADC85-6FD0-47D5-93B8-1815161D9D73}" type="presOf" srcId="{DF76B2C1-E9E8-4B4F-965A-13F7530476D7}" destId="{374CEAAF-65E5-48C8-A615-61E3E2AF7748}" srcOrd="0" destOrd="0" presId="urn:microsoft.com/office/officeart/2005/8/layout/hierarchy6"/>
    <dgm:cxn modelId="{782FEE89-3E60-47D6-853A-1B8E764071FC}" srcId="{4C9F086F-08F3-4D7D-BE8C-AC1E56EF8993}" destId="{AF125342-F86E-4724-99A9-1AA88B8FCD85}" srcOrd="1" destOrd="0" parTransId="{926DD16B-FA36-48F4-97F8-1C5D30B2FBD8}" sibTransId="{698FEABC-5FF2-4BDC-A458-F5926ED12955}"/>
    <dgm:cxn modelId="{346DD4F8-E5E9-4653-A0AC-D7155BDB94E1}" srcId="{4C9F086F-08F3-4D7D-BE8C-AC1E56EF8993}" destId="{960A3CB0-4A79-4C66-94DD-1D6EA02B90A8}" srcOrd="0" destOrd="0" parTransId="{37FD559C-208E-485E-95BF-CE70BCFC33DA}" sibTransId="{800A7324-AE41-4FB8-B47E-372162295F9B}"/>
    <dgm:cxn modelId="{6C4C0BF2-DE02-46BC-B9BD-F07C949FB0B4}" type="presOf" srcId="{EC8E967A-6DC0-493E-85D7-67ACC0E2512E}" destId="{2F42C2B6-E406-4089-B34C-1B88CBABC127}" srcOrd="0" destOrd="0" presId="urn:microsoft.com/office/officeart/2005/8/layout/hierarchy6"/>
    <dgm:cxn modelId="{65E77C9C-C82D-44E6-8BD5-E93A5BB1315A}" type="presOf" srcId="{926DD16B-FA36-48F4-97F8-1C5D30B2FBD8}" destId="{6FC8B714-BCE7-457F-A53D-4DFE8C226C48}" srcOrd="0" destOrd="0" presId="urn:microsoft.com/office/officeart/2005/8/layout/hierarchy6"/>
    <dgm:cxn modelId="{F9DBC73B-A0D2-44B5-A576-3D577A04F48E}" type="presParOf" srcId="{DD53F7D1-A7DF-4EAF-B6C7-700210202D9C}" destId="{C334032D-F1C8-4DD5-976B-E27FF803C6D7}" srcOrd="0" destOrd="0" presId="urn:microsoft.com/office/officeart/2005/8/layout/hierarchy6"/>
    <dgm:cxn modelId="{B888E1D7-8580-42E0-9B12-70968B37A02E}" type="presParOf" srcId="{C334032D-F1C8-4DD5-976B-E27FF803C6D7}" destId="{D9EE18A7-B719-44E7-92F2-CCF62EAA4493}" srcOrd="0" destOrd="0" presId="urn:microsoft.com/office/officeart/2005/8/layout/hierarchy6"/>
    <dgm:cxn modelId="{D15F61CC-2438-41FD-A848-FCFB1EAE8332}" type="presParOf" srcId="{D9EE18A7-B719-44E7-92F2-CCF62EAA4493}" destId="{86425D15-54AE-489E-AA5F-13DE87621ADB}" srcOrd="0" destOrd="0" presId="urn:microsoft.com/office/officeart/2005/8/layout/hierarchy6"/>
    <dgm:cxn modelId="{CBECB356-6B34-4824-AA48-DD1F157CC90E}" type="presParOf" srcId="{86425D15-54AE-489E-AA5F-13DE87621ADB}" destId="{DB4E3E51-CDEB-4B34-B51D-C9AE28496DDF}" srcOrd="0" destOrd="0" presId="urn:microsoft.com/office/officeart/2005/8/layout/hierarchy6"/>
    <dgm:cxn modelId="{A3C42707-1973-4A23-BD8B-FCBE73A616EC}" type="presParOf" srcId="{86425D15-54AE-489E-AA5F-13DE87621ADB}" destId="{EDDE21C2-B9CD-451D-8806-A4C14C4B57C8}" srcOrd="1" destOrd="0" presId="urn:microsoft.com/office/officeart/2005/8/layout/hierarchy6"/>
    <dgm:cxn modelId="{25A56E94-38FF-43CC-ADA6-E7C77CD3FC28}" type="presParOf" srcId="{EDDE21C2-B9CD-451D-8806-A4C14C4B57C8}" destId="{DAF25D05-FE54-41B7-AED6-6B472DD3915B}" srcOrd="0" destOrd="0" presId="urn:microsoft.com/office/officeart/2005/8/layout/hierarchy6"/>
    <dgm:cxn modelId="{B5479B26-0AA5-49E3-9BA3-C0363C3B3F56}" type="presParOf" srcId="{EDDE21C2-B9CD-451D-8806-A4C14C4B57C8}" destId="{4C5B26C9-F6A6-48A8-80FF-7E65EB4D18A7}" srcOrd="1" destOrd="0" presId="urn:microsoft.com/office/officeart/2005/8/layout/hierarchy6"/>
    <dgm:cxn modelId="{74A2A1B0-966D-42AE-B516-AF5A81051D8B}" type="presParOf" srcId="{4C5B26C9-F6A6-48A8-80FF-7E65EB4D18A7}" destId="{E4771066-98E8-41AE-A8FE-45A7B3366F8C}" srcOrd="0" destOrd="0" presId="urn:microsoft.com/office/officeart/2005/8/layout/hierarchy6"/>
    <dgm:cxn modelId="{F257BA9C-EEB6-4BBE-B7E9-171BB0E0A31F}" type="presParOf" srcId="{4C5B26C9-F6A6-48A8-80FF-7E65EB4D18A7}" destId="{8B21206B-FF8E-4796-BF42-798DE28B002E}" srcOrd="1" destOrd="0" presId="urn:microsoft.com/office/officeart/2005/8/layout/hierarchy6"/>
    <dgm:cxn modelId="{C336CE4B-D86F-46EF-A9AA-E484B9C0B98A}" type="presParOf" srcId="{8B21206B-FF8E-4796-BF42-798DE28B002E}" destId="{374CEAAF-65E5-48C8-A615-61E3E2AF7748}" srcOrd="0" destOrd="0" presId="urn:microsoft.com/office/officeart/2005/8/layout/hierarchy6"/>
    <dgm:cxn modelId="{9F801919-5F2A-4A7E-AE06-D7A9744C921D}" type="presParOf" srcId="{8B21206B-FF8E-4796-BF42-798DE28B002E}" destId="{87726BAA-DC80-4A4D-AA4E-777582E55653}" srcOrd="1" destOrd="0" presId="urn:microsoft.com/office/officeart/2005/8/layout/hierarchy6"/>
    <dgm:cxn modelId="{A27AAFA8-1495-4E56-A84F-1E533B7EECE5}" type="presParOf" srcId="{87726BAA-DC80-4A4D-AA4E-777582E55653}" destId="{5D16578D-D73C-4627-B639-ACE0C106EB0E}" srcOrd="0" destOrd="0" presId="urn:microsoft.com/office/officeart/2005/8/layout/hierarchy6"/>
    <dgm:cxn modelId="{DC7CD207-D733-42AE-8947-372DA84063E8}" type="presParOf" srcId="{87726BAA-DC80-4A4D-AA4E-777582E55653}" destId="{55272DF7-4571-4C3A-B73C-9624CE480685}" srcOrd="1" destOrd="0" presId="urn:microsoft.com/office/officeart/2005/8/layout/hierarchy6"/>
    <dgm:cxn modelId="{16879481-3A20-489D-A436-9B2370D099A0}" type="presParOf" srcId="{55272DF7-4571-4C3A-B73C-9624CE480685}" destId="{094F9D57-E23A-4020-8AE1-A5FE95B4B391}" srcOrd="0" destOrd="0" presId="urn:microsoft.com/office/officeart/2005/8/layout/hierarchy6"/>
    <dgm:cxn modelId="{A79E5BAE-73A4-4D3E-84A6-E631E7B35742}" type="presParOf" srcId="{55272DF7-4571-4C3A-B73C-9624CE480685}" destId="{779AEE8B-6125-4519-8DDB-AA720E884804}" srcOrd="1" destOrd="0" presId="urn:microsoft.com/office/officeart/2005/8/layout/hierarchy6"/>
    <dgm:cxn modelId="{2709B36E-115E-418B-9250-9141F177C5FB}" type="presParOf" srcId="{779AEE8B-6125-4519-8DDB-AA720E884804}" destId="{8A84FDC4-CB75-4A38-AB65-8EBC54253008}" srcOrd="0" destOrd="0" presId="urn:microsoft.com/office/officeart/2005/8/layout/hierarchy6"/>
    <dgm:cxn modelId="{AFD07FB4-3740-48AE-A852-61865CBD2045}" type="presParOf" srcId="{779AEE8B-6125-4519-8DDB-AA720E884804}" destId="{81406381-4741-4CDF-AE99-1E47E8D3C983}" srcOrd="1" destOrd="0" presId="urn:microsoft.com/office/officeart/2005/8/layout/hierarchy6"/>
    <dgm:cxn modelId="{C48CED89-2C01-4A99-ACF7-0E80B4B51ED4}" type="presParOf" srcId="{81406381-4741-4CDF-AE99-1E47E8D3C983}" destId="{6D939F44-49C9-47DE-93F8-71373EED65C2}" srcOrd="0" destOrd="0" presId="urn:microsoft.com/office/officeart/2005/8/layout/hierarchy6"/>
    <dgm:cxn modelId="{99120071-F158-42FD-89EE-607A6485BFD4}" type="presParOf" srcId="{81406381-4741-4CDF-AE99-1E47E8D3C983}" destId="{98AA937D-CE9D-43E5-9BB3-B6FB83008EA3}" srcOrd="1" destOrd="0" presId="urn:microsoft.com/office/officeart/2005/8/layout/hierarchy6"/>
    <dgm:cxn modelId="{968BBF90-6271-4978-A472-D455EEB2C72A}" type="presParOf" srcId="{98AA937D-CE9D-43E5-9BB3-B6FB83008EA3}" destId="{78B27C94-BE1E-4AF4-8FB4-830493E03EC7}" srcOrd="0" destOrd="0" presId="urn:microsoft.com/office/officeart/2005/8/layout/hierarchy6"/>
    <dgm:cxn modelId="{D1343F72-E2FD-410A-8A2B-A2A4AA3E2D48}" type="presParOf" srcId="{98AA937D-CE9D-43E5-9BB3-B6FB83008EA3}" destId="{49EB602E-C5F9-4C5E-97FF-C6B15088E842}" srcOrd="1" destOrd="0" presId="urn:microsoft.com/office/officeart/2005/8/layout/hierarchy6"/>
    <dgm:cxn modelId="{DD91A4CF-AB1F-4AD8-A9D7-28E7575045FA}" type="presParOf" srcId="{55272DF7-4571-4C3A-B73C-9624CE480685}" destId="{6FC8B714-BCE7-457F-A53D-4DFE8C226C48}" srcOrd="2" destOrd="0" presId="urn:microsoft.com/office/officeart/2005/8/layout/hierarchy6"/>
    <dgm:cxn modelId="{0187DEC2-E20D-4995-9705-7D9EEDDE5FA3}" type="presParOf" srcId="{55272DF7-4571-4C3A-B73C-9624CE480685}" destId="{6AB7913F-68D7-4F82-818D-E6039B7676B5}" srcOrd="3" destOrd="0" presId="urn:microsoft.com/office/officeart/2005/8/layout/hierarchy6"/>
    <dgm:cxn modelId="{93A5F6B9-D99F-4B15-8A83-2979B50CF09B}" type="presParOf" srcId="{6AB7913F-68D7-4F82-818D-E6039B7676B5}" destId="{6BD6CF51-8DD5-433E-9DFA-E35BF4A1CBE6}" srcOrd="0" destOrd="0" presId="urn:microsoft.com/office/officeart/2005/8/layout/hierarchy6"/>
    <dgm:cxn modelId="{57D21073-21C7-4C68-927D-8AE1D31CAC9B}" type="presParOf" srcId="{6AB7913F-68D7-4F82-818D-E6039B7676B5}" destId="{548E1B0F-FA04-4938-B2F6-43BC962B98F2}" srcOrd="1" destOrd="0" presId="urn:microsoft.com/office/officeart/2005/8/layout/hierarchy6"/>
    <dgm:cxn modelId="{F4AAC21D-A2B0-4A91-9D1B-57E761D42152}" type="presParOf" srcId="{55272DF7-4571-4C3A-B73C-9624CE480685}" destId="{E3D2F112-7EC2-4455-8EC1-74E7AFAF1DEB}" srcOrd="4" destOrd="0" presId="urn:microsoft.com/office/officeart/2005/8/layout/hierarchy6"/>
    <dgm:cxn modelId="{42314B9B-16F6-48EF-B506-37ADFC2C7C89}" type="presParOf" srcId="{55272DF7-4571-4C3A-B73C-9624CE480685}" destId="{4EF1DDF3-30BF-440C-A6B7-3AED72FA3DD3}" srcOrd="5" destOrd="0" presId="urn:microsoft.com/office/officeart/2005/8/layout/hierarchy6"/>
    <dgm:cxn modelId="{CD4E1C93-4A62-4EB7-857B-0EE67DA476EA}" type="presParOf" srcId="{4EF1DDF3-30BF-440C-A6B7-3AED72FA3DD3}" destId="{E85C3669-0B8B-47AF-AF02-1CC94615C8C9}" srcOrd="0" destOrd="0" presId="urn:microsoft.com/office/officeart/2005/8/layout/hierarchy6"/>
    <dgm:cxn modelId="{57B4495C-58F0-43F7-AE5E-2F39CD6AAB7D}" type="presParOf" srcId="{4EF1DDF3-30BF-440C-A6B7-3AED72FA3DD3}" destId="{53EC09D7-E2E7-4FF6-913F-DAF259E0F1B8}" srcOrd="1" destOrd="0" presId="urn:microsoft.com/office/officeart/2005/8/layout/hierarchy6"/>
    <dgm:cxn modelId="{79D8591B-6477-4E3E-8D67-2EF2C893D8DC}" type="presParOf" srcId="{53EC09D7-E2E7-4FF6-913F-DAF259E0F1B8}" destId="{F21A4021-411C-44CA-BFF9-B19033CA2D1A}" srcOrd="0" destOrd="0" presId="urn:microsoft.com/office/officeart/2005/8/layout/hierarchy6"/>
    <dgm:cxn modelId="{52EF4645-126C-4E2E-B492-91D833059408}" type="presParOf" srcId="{53EC09D7-E2E7-4FF6-913F-DAF259E0F1B8}" destId="{16265ED4-2866-4021-A20F-E05394C7EB8B}" srcOrd="1" destOrd="0" presId="urn:microsoft.com/office/officeart/2005/8/layout/hierarchy6"/>
    <dgm:cxn modelId="{0372E494-E452-4024-BDAB-AFC04331CCA5}" type="presParOf" srcId="{16265ED4-2866-4021-A20F-E05394C7EB8B}" destId="{9E26D76D-B492-426F-AFE5-A88CF5A7918E}" srcOrd="0" destOrd="0" presId="urn:microsoft.com/office/officeart/2005/8/layout/hierarchy6"/>
    <dgm:cxn modelId="{7A73094E-A8CB-4A44-A9FF-A8A5013E11B2}" type="presParOf" srcId="{16265ED4-2866-4021-A20F-E05394C7EB8B}" destId="{83B812F6-EACF-447F-996C-BE265AD44347}" srcOrd="1" destOrd="0" presId="urn:microsoft.com/office/officeart/2005/8/layout/hierarchy6"/>
    <dgm:cxn modelId="{E6921F1A-5756-4FB2-A077-17C1EE9B1BCE}" type="presParOf" srcId="{53EC09D7-E2E7-4FF6-913F-DAF259E0F1B8}" destId="{76A0F778-930E-4E5D-A08A-FD5E186239D5}" srcOrd="2" destOrd="0" presId="urn:microsoft.com/office/officeart/2005/8/layout/hierarchy6"/>
    <dgm:cxn modelId="{303B4EFB-ABF6-45B8-9DD3-677ED201E17C}" type="presParOf" srcId="{53EC09D7-E2E7-4FF6-913F-DAF259E0F1B8}" destId="{332999CA-93EB-487A-A602-8BBE6E90FBD2}" srcOrd="3" destOrd="0" presId="urn:microsoft.com/office/officeart/2005/8/layout/hierarchy6"/>
    <dgm:cxn modelId="{736D47A1-5F12-4731-8AB9-1716E6B67BAA}" type="presParOf" srcId="{332999CA-93EB-487A-A602-8BBE6E90FBD2}" destId="{2F42C2B6-E406-4089-B34C-1B88CBABC127}" srcOrd="0" destOrd="0" presId="urn:microsoft.com/office/officeart/2005/8/layout/hierarchy6"/>
    <dgm:cxn modelId="{CAEE66E7-FF78-4BE0-9FA6-52F541428954}" type="presParOf" srcId="{332999CA-93EB-487A-A602-8BBE6E90FBD2}" destId="{C1D76ED1-6BD1-4C9C-8D3F-C7C7D330D4AB}" srcOrd="1" destOrd="0" presId="urn:microsoft.com/office/officeart/2005/8/layout/hierarchy6"/>
    <dgm:cxn modelId="{1E6A3001-F204-4247-96B7-9F3D07567FC8}" type="presParOf" srcId="{8B21206B-FF8E-4796-BF42-798DE28B002E}" destId="{619B8C30-020A-4DA0-99AF-04C2CB04161A}" srcOrd="2" destOrd="0" presId="urn:microsoft.com/office/officeart/2005/8/layout/hierarchy6"/>
    <dgm:cxn modelId="{EC70A1A3-BAF0-4A48-9643-20C5F8CCBDC7}" type="presParOf" srcId="{8B21206B-FF8E-4796-BF42-798DE28B002E}" destId="{51FECB83-CC23-4219-8F97-7C99E97FFA25}" srcOrd="3" destOrd="0" presId="urn:microsoft.com/office/officeart/2005/8/layout/hierarchy6"/>
    <dgm:cxn modelId="{FB7BAA9A-B530-4EFC-93D4-38DA8B7AAA42}" type="presParOf" srcId="{51FECB83-CC23-4219-8F97-7C99E97FFA25}" destId="{592C81B9-200F-4486-ADD7-C1BD32A892B6}" srcOrd="0" destOrd="0" presId="urn:microsoft.com/office/officeart/2005/8/layout/hierarchy6"/>
    <dgm:cxn modelId="{DAB771C2-D8E6-4A8A-AD21-41366817D5F8}" type="presParOf" srcId="{51FECB83-CC23-4219-8F97-7C99E97FFA25}" destId="{617C442D-37D7-4F06-85CA-D88058029FB0}" srcOrd="1" destOrd="0" presId="urn:microsoft.com/office/officeart/2005/8/layout/hierarchy6"/>
    <dgm:cxn modelId="{43CC81D3-B22C-4D28-B732-D16D11EBC02F}" type="presParOf" srcId="{8B21206B-FF8E-4796-BF42-798DE28B002E}" destId="{EE303536-75BA-4C91-91E8-5026222D616C}" srcOrd="4" destOrd="0" presId="urn:microsoft.com/office/officeart/2005/8/layout/hierarchy6"/>
    <dgm:cxn modelId="{A832A724-AA66-4256-9F1F-1F16CA700FB7}" type="presParOf" srcId="{8B21206B-FF8E-4796-BF42-798DE28B002E}" destId="{26CEAC7A-EC2F-4C99-845D-CC204D621A9C}" srcOrd="5" destOrd="0" presId="urn:microsoft.com/office/officeart/2005/8/layout/hierarchy6"/>
    <dgm:cxn modelId="{FEA97961-ADCA-4DF2-A3C2-CA86F82DE68F}" type="presParOf" srcId="{26CEAC7A-EC2F-4C99-845D-CC204D621A9C}" destId="{FB1D67AA-C5DD-4F92-943F-14AC16B9ED52}" srcOrd="0" destOrd="0" presId="urn:microsoft.com/office/officeart/2005/8/layout/hierarchy6"/>
    <dgm:cxn modelId="{9DF4A38E-8908-47FA-A833-1BF3A1396255}" type="presParOf" srcId="{26CEAC7A-EC2F-4C99-845D-CC204D621A9C}" destId="{CC87B066-B5DE-42B3-886A-0392D037AC03}" srcOrd="1" destOrd="0" presId="urn:microsoft.com/office/officeart/2005/8/layout/hierarchy6"/>
    <dgm:cxn modelId="{5C76D1A6-43A9-42CD-A1F1-F8E561D3B296}" type="presParOf" srcId="{8B21206B-FF8E-4796-BF42-798DE28B002E}" destId="{9DCF3E90-DA71-48C6-A1B3-D82015C908D4}" srcOrd="6" destOrd="0" presId="urn:microsoft.com/office/officeart/2005/8/layout/hierarchy6"/>
    <dgm:cxn modelId="{3D54E1DA-6447-409A-B83B-F67F3294F484}" type="presParOf" srcId="{8B21206B-FF8E-4796-BF42-798DE28B002E}" destId="{D7DEBE6D-0417-4BA4-A11B-F45D07A36C83}" srcOrd="7" destOrd="0" presId="urn:microsoft.com/office/officeart/2005/8/layout/hierarchy6"/>
    <dgm:cxn modelId="{F202C18A-4724-48B6-BC5D-CBC39F71EA75}" type="presParOf" srcId="{D7DEBE6D-0417-4BA4-A11B-F45D07A36C83}" destId="{8133290F-2546-43BF-8F9A-7A25D2DFE3F5}" srcOrd="0" destOrd="0" presId="urn:microsoft.com/office/officeart/2005/8/layout/hierarchy6"/>
    <dgm:cxn modelId="{192779F2-9B3E-4B78-A589-EDCC1EE1FB68}" type="presParOf" srcId="{D7DEBE6D-0417-4BA4-A11B-F45D07A36C83}" destId="{5D98B176-6D0A-4853-9CFF-1B24ECDE908A}" srcOrd="1" destOrd="0" presId="urn:microsoft.com/office/officeart/2005/8/layout/hierarchy6"/>
    <dgm:cxn modelId="{BF15889B-4797-48C3-83C8-2277AEBCCA00}" type="presParOf" srcId="{DD53F7D1-A7DF-4EAF-B6C7-700210202D9C}" destId="{6E13966F-EA4F-4F6E-822C-6129B215EA9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3E51-CDEB-4B34-B51D-C9AE28496DDF}">
      <dsp:nvSpPr>
        <dsp:cNvPr id="0" name=""/>
        <dsp:cNvSpPr/>
      </dsp:nvSpPr>
      <dsp:spPr>
        <a:xfrm>
          <a:off x="3070475" y="757"/>
          <a:ext cx="7311890" cy="69293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Chad Kymal, Arun Kumar, Dave Watkins</a:t>
          </a:r>
        </a:p>
        <a:p>
          <a:pPr lvl="0" algn="ctr" defTabSz="666750">
            <a:lnSpc>
              <a:spcPct val="90000"/>
            </a:lnSpc>
            <a:spcBef>
              <a:spcPct val="0"/>
            </a:spcBef>
            <a:spcAft>
              <a:spcPct val="35000"/>
            </a:spcAft>
          </a:pPr>
          <a:r>
            <a:rPr lang="en-US" sz="1500" b="1" kern="1200" dirty="0" smtClean="0"/>
            <a:t>TOP MANAGEMENT </a:t>
          </a:r>
          <a:r>
            <a:rPr lang="en-US" altLang="zh-CN" sz="1500" b="1" kern="1200" dirty="0" smtClean="0"/>
            <a:t>/ </a:t>
          </a:r>
          <a:r>
            <a:rPr lang="zh-CN" altLang="en-US" sz="1500" b="1" kern="1200" dirty="0" smtClean="0"/>
            <a:t>最高管理层</a:t>
          </a:r>
          <a:endParaRPr lang="en-US" sz="1500" b="1" kern="1200" dirty="0"/>
        </a:p>
      </dsp:txBody>
      <dsp:txXfrm>
        <a:off x="3090770" y="21052"/>
        <a:ext cx="7271300" cy="652343"/>
      </dsp:txXfrm>
    </dsp:sp>
    <dsp:sp modelId="{DAF25D05-FE54-41B7-AED6-6B472DD3915B}">
      <dsp:nvSpPr>
        <dsp:cNvPr id="0" name=""/>
        <dsp:cNvSpPr/>
      </dsp:nvSpPr>
      <dsp:spPr>
        <a:xfrm>
          <a:off x="6680700" y="693690"/>
          <a:ext cx="91440" cy="277173"/>
        </a:xfrm>
        <a:custGeom>
          <a:avLst/>
          <a:gdLst/>
          <a:ahLst/>
          <a:cxnLst/>
          <a:rect l="0" t="0" r="0" b="0"/>
          <a:pathLst>
            <a:path>
              <a:moveTo>
                <a:pt x="45720" y="0"/>
              </a:moveTo>
              <a:lnTo>
                <a:pt x="45720" y="27717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71066-98E8-41AE-A8FE-45A7B3366F8C}">
      <dsp:nvSpPr>
        <dsp:cNvPr id="0" name=""/>
        <dsp:cNvSpPr/>
      </dsp:nvSpPr>
      <dsp:spPr>
        <a:xfrm>
          <a:off x="4689040" y="970864"/>
          <a:ext cx="4074761"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Michael Xu | Antony John</a:t>
          </a:r>
        </a:p>
      </dsp:txBody>
      <dsp:txXfrm>
        <a:off x="4709335" y="991159"/>
        <a:ext cx="4034171" cy="652343"/>
      </dsp:txXfrm>
    </dsp:sp>
    <dsp:sp modelId="{374CEAAF-65E5-48C8-A615-61E3E2AF7748}">
      <dsp:nvSpPr>
        <dsp:cNvPr id="0" name=""/>
        <dsp:cNvSpPr/>
      </dsp:nvSpPr>
      <dsp:spPr>
        <a:xfrm>
          <a:off x="3740134" y="1663797"/>
          <a:ext cx="2986285" cy="277173"/>
        </a:xfrm>
        <a:custGeom>
          <a:avLst/>
          <a:gdLst/>
          <a:ahLst/>
          <a:cxnLst/>
          <a:rect l="0" t="0" r="0" b="0"/>
          <a:pathLst>
            <a:path>
              <a:moveTo>
                <a:pt x="2986285" y="0"/>
              </a:moveTo>
              <a:lnTo>
                <a:pt x="298628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6578D-D73C-4627-B639-ACE0C106EB0E}">
      <dsp:nvSpPr>
        <dsp:cNvPr id="0" name=""/>
        <dsp:cNvSpPr/>
      </dsp:nvSpPr>
      <dsp:spPr>
        <a:xfrm>
          <a:off x="2727384" y="1940971"/>
          <a:ext cx="2025500"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R S Sabu</a:t>
          </a:r>
        </a:p>
      </dsp:txBody>
      <dsp:txXfrm>
        <a:off x="2747679" y="1961266"/>
        <a:ext cx="1984910" cy="652343"/>
      </dsp:txXfrm>
    </dsp:sp>
    <dsp:sp modelId="{094F9D57-E23A-4020-8AE1-A5FE95B4B391}">
      <dsp:nvSpPr>
        <dsp:cNvPr id="0" name=""/>
        <dsp:cNvSpPr/>
      </dsp:nvSpPr>
      <dsp:spPr>
        <a:xfrm>
          <a:off x="1670652" y="2633904"/>
          <a:ext cx="2069482" cy="277173"/>
        </a:xfrm>
        <a:custGeom>
          <a:avLst/>
          <a:gdLst/>
          <a:ahLst/>
          <a:cxnLst/>
          <a:rect l="0" t="0" r="0" b="0"/>
          <a:pathLst>
            <a:path>
              <a:moveTo>
                <a:pt x="2069482" y="0"/>
              </a:moveTo>
              <a:lnTo>
                <a:pt x="206948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FDC4-CB75-4A38-AB65-8EBC54253008}">
      <dsp:nvSpPr>
        <dsp:cNvPr id="0" name=""/>
        <dsp:cNvSpPr/>
      </dsp:nvSpPr>
      <dsp:spPr>
        <a:xfrm>
          <a:off x="749972"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Michael Zhu</a:t>
          </a:r>
          <a:endParaRPr lang="en-US" sz="1500" kern="1200" dirty="0"/>
        </a:p>
      </dsp:txBody>
      <dsp:txXfrm>
        <a:off x="770267" y="2931373"/>
        <a:ext cx="1800770" cy="652343"/>
      </dsp:txXfrm>
    </dsp:sp>
    <dsp:sp modelId="{6D939F44-49C9-47DE-93F8-71373EED65C2}">
      <dsp:nvSpPr>
        <dsp:cNvPr id="0" name=""/>
        <dsp:cNvSpPr/>
      </dsp:nvSpPr>
      <dsp:spPr>
        <a:xfrm>
          <a:off x="1624932" y="3604011"/>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27C94-BE1E-4AF4-8FB4-830493E03EC7}">
      <dsp:nvSpPr>
        <dsp:cNvPr id="0" name=""/>
        <dsp:cNvSpPr/>
      </dsp:nvSpPr>
      <dsp:spPr>
        <a:xfrm>
          <a:off x="749972" y="3881185"/>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Business Analyst Team</a:t>
          </a:r>
          <a:endParaRPr lang="en-US" sz="1500" kern="1200" dirty="0"/>
        </a:p>
      </dsp:txBody>
      <dsp:txXfrm>
        <a:off x="770267" y="3901480"/>
        <a:ext cx="1800770" cy="652343"/>
      </dsp:txXfrm>
    </dsp:sp>
    <dsp:sp modelId="{6FC8B714-BCE7-457F-A53D-4DFE8C226C48}">
      <dsp:nvSpPr>
        <dsp:cNvPr id="0" name=""/>
        <dsp:cNvSpPr/>
      </dsp:nvSpPr>
      <dsp:spPr>
        <a:xfrm>
          <a:off x="3694414" y="2633904"/>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CF51-8DD5-433E-9DFA-E35BF4A1CBE6}">
      <dsp:nvSpPr>
        <dsp:cNvPr id="0" name=""/>
        <dsp:cNvSpPr/>
      </dsp:nvSpPr>
      <dsp:spPr>
        <a:xfrm>
          <a:off x="2903152" y="2911078"/>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Global Software Development </a:t>
          </a:r>
          <a:endParaRPr lang="en-US" sz="1500" kern="1200" dirty="0"/>
        </a:p>
      </dsp:txBody>
      <dsp:txXfrm>
        <a:off x="2923447" y="2931373"/>
        <a:ext cx="1633374" cy="652343"/>
      </dsp:txXfrm>
    </dsp:sp>
    <dsp:sp modelId="{E3D2F112-7EC2-4455-8EC1-74E7AFAF1DEB}">
      <dsp:nvSpPr>
        <dsp:cNvPr id="0" name=""/>
        <dsp:cNvSpPr/>
      </dsp:nvSpPr>
      <dsp:spPr>
        <a:xfrm>
          <a:off x="3740134" y="2633904"/>
          <a:ext cx="2069482" cy="277173"/>
        </a:xfrm>
        <a:custGeom>
          <a:avLst/>
          <a:gdLst/>
          <a:ahLst/>
          <a:cxnLst/>
          <a:rect l="0" t="0" r="0" b="0"/>
          <a:pathLst>
            <a:path>
              <a:moveTo>
                <a:pt x="0" y="0"/>
              </a:moveTo>
              <a:lnTo>
                <a:pt x="0" y="138586"/>
              </a:lnTo>
              <a:lnTo>
                <a:pt x="2069482" y="138586"/>
              </a:lnTo>
              <a:lnTo>
                <a:pt x="206948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C3669-0B8B-47AF-AF02-1CC94615C8C9}">
      <dsp:nvSpPr>
        <dsp:cNvPr id="0" name=""/>
        <dsp:cNvSpPr/>
      </dsp:nvSpPr>
      <dsp:spPr>
        <a:xfrm>
          <a:off x="4888937"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Christin </a:t>
          </a:r>
          <a:endParaRPr lang="en-US" sz="1500" kern="1200" dirty="0"/>
        </a:p>
      </dsp:txBody>
      <dsp:txXfrm>
        <a:off x="4909232" y="2931373"/>
        <a:ext cx="1800770" cy="652343"/>
      </dsp:txXfrm>
    </dsp:sp>
    <dsp:sp modelId="{F21A4021-411C-44CA-BFF9-B19033CA2D1A}">
      <dsp:nvSpPr>
        <dsp:cNvPr id="0" name=""/>
        <dsp:cNvSpPr/>
      </dsp:nvSpPr>
      <dsp:spPr>
        <a:xfrm>
          <a:off x="4816725" y="3604011"/>
          <a:ext cx="992892" cy="277173"/>
        </a:xfrm>
        <a:custGeom>
          <a:avLst/>
          <a:gdLst/>
          <a:ahLst/>
          <a:cxnLst/>
          <a:rect l="0" t="0" r="0" b="0"/>
          <a:pathLst>
            <a:path>
              <a:moveTo>
                <a:pt x="992892" y="0"/>
              </a:moveTo>
              <a:lnTo>
                <a:pt x="99289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26D76D-B492-426F-AFE5-A88CF5A7918E}">
      <dsp:nvSpPr>
        <dsp:cNvPr id="0" name=""/>
        <dsp:cNvSpPr/>
      </dsp:nvSpPr>
      <dsp:spPr>
        <a:xfrm>
          <a:off x="3979742"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Sharon</a:t>
          </a:r>
          <a:endParaRPr lang="en-US" sz="1500" kern="1200" dirty="0"/>
        </a:p>
      </dsp:txBody>
      <dsp:txXfrm>
        <a:off x="4000037" y="3901480"/>
        <a:ext cx="1633374" cy="652343"/>
      </dsp:txXfrm>
    </dsp:sp>
    <dsp:sp modelId="{76A0F778-930E-4E5D-A08A-FD5E186239D5}">
      <dsp:nvSpPr>
        <dsp:cNvPr id="0" name=""/>
        <dsp:cNvSpPr/>
      </dsp:nvSpPr>
      <dsp:spPr>
        <a:xfrm>
          <a:off x="5809617" y="3604011"/>
          <a:ext cx="992892" cy="277173"/>
        </a:xfrm>
        <a:custGeom>
          <a:avLst/>
          <a:gdLst/>
          <a:ahLst/>
          <a:cxnLst/>
          <a:rect l="0" t="0" r="0" b="0"/>
          <a:pathLst>
            <a:path>
              <a:moveTo>
                <a:pt x="0" y="0"/>
              </a:moveTo>
              <a:lnTo>
                <a:pt x="0" y="138586"/>
              </a:lnTo>
              <a:lnTo>
                <a:pt x="992892" y="138586"/>
              </a:lnTo>
              <a:lnTo>
                <a:pt x="99289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2C2B6-E406-4089-B34C-1B88CBABC127}">
      <dsp:nvSpPr>
        <dsp:cNvPr id="0" name=""/>
        <dsp:cNvSpPr/>
      </dsp:nvSpPr>
      <dsp:spPr>
        <a:xfrm>
          <a:off x="5965527"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Evin Xiong</a:t>
          </a:r>
          <a:endParaRPr lang="en-US" sz="1500" kern="1200" dirty="0"/>
        </a:p>
      </dsp:txBody>
      <dsp:txXfrm>
        <a:off x="5985822" y="3901480"/>
        <a:ext cx="1633374" cy="652343"/>
      </dsp:txXfrm>
    </dsp:sp>
    <dsp:sp modelId="{619B8C30-020A-4DA0-99AF-04C2CB04161A}">
      <dsp:nvSpPr>
        <dsp:cNvPr id="0" name=""/>
        <dsp:cNvSpPr/>
      </dsp:nvSpPr>
      <dsp:spPr>
        <a:xfrm>
          <a:off x="5985385" y="1663797"/>
          <a:ext cx="741035" cy="277173"/>
        </a:xfrm>
        <a:custGeom>
          <a:avLst/>
          <a:gdLst/>
          <a:ahLst/>
          <a:cxnLst/>
          <a:rect l="0" t="0" r="0" b="0"/>
          <a:pathLst>
            <a:path>
              <a:moveTo>
                <a:pt x="741035" y="0"/>
              </a:moveTo>
              <a:lnTo>
                <a:pt x="74103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C81B9-200F-4486-ADD7-C1BD32A892B6}">
      <dsp:nvSpPr>
        <dsp:cNvPr id="0" name=""/>
        <dsp:cNvSpPr/>
      </dsp:nvSpPr>
      <dsp:spPr>
        <a:xfrm>
          <a:off x="5064705" y="1940971"/>
          <a:ext cx="1841360" cy="69293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Clarence    </a:t>
          </a:r>
          <a:br>
            <a:rPr lang="en-US" sz="1500" kern="1200" dirty="0" smtClean="0"/>
          </a:br>
          <a:r>
            <a:rPr lang="en-US" sz="1500" kern="1200" dirty="0" smtClean="0"/>
            <a:t>         Jiang</a:t>
          </a:r>
          <a:endParaRPr lang="en-US" sz="1500" kern="1200" dirty="0"/>
        </a:p>
      </dsp:txBody>
      <dsp:txXfrm>
        <a:off x="5085000" y="1961266"/>
        <a:ext cx="1800770" cy="652343"/>
      </dsp:txXfrm>
    </dsp:sp>
    <dsp:sp modelId="{EE303536-75BA-4C91-91E8-5026222D616C}">
      <dsp:nvSpPr>
        <dsp:cNvPr id="0" name=""/>
        <dsp:cNvSpPr/>
      </dsp:nvSpPr>
      <dsp:spPr>
        <a:xfrm>
          <a:off x="6726420" y="1663797"/>
          <a:ext cx="1328447" cy="277173"/>
        </a:xfrm>
        <a:custGeom>
          <a:avLst/>
          <a:gdLst/>
          <a:ahLst/>
          <a:cxnLst/>
          <a:rect l="0" t="0" r="0" b="0"/>
          <a:pathLst>
            <a:path>
              <a:moveTo>
                <a:pt x="0" y="0"/>
              </a:moveTo>
              <a:lnTo>
                <a:pt x="0" y="138586"/>
              </a:lnTo>
              <a:lnTo>
                <a:pt x="1328447" y="138586"/>
              </a:lnTo>
              <a:lnTo>
                <a:pt x="1328447"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D67AA-C5DD-4F92-943F-14AC16B9ED52}">
      <dsp:nvSpPr>
        <dsp:cNvPr id="0" name=""/>
        <dsp:cNvSpPr/>
      </dsp:nvSpPr>
      <dsp:spPr>
        <a:xfrm>
          <a:off x="7217885" y="1940971"/>
          <a:ext cx="1673964"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Dora Yin</a:t>
          </a:r>
        </a:p>
      </dsp:txBody>
      <dsp:txXfrm>
        <a:off x="7238180" y="1961266"/>
        <a:ext cx="1633374" cy="652343"/>
      </dsp:txXfrm>
    </dsp:sp>
    <dsp:sp modelId="{9DCF3E90-DA71-48C6-A1B3-D82015C908D4}">
      <dsp:nvSpPr>
        <dsp:cNvPr id="0" name=""/>
        <dsp:cNvSpPr/>
      </dsp:nvSpPr>
      <dsp:spPr>
        <a:xfrm>
          <a:off x="6726420" y="1663797"/>
          <a:ext cx="3238142" cy="277173"/>
        </a:xfrm>
        <a:custGeom>
          <a:avLst/>
          <a:gdLst/>
          <a:ahLst/>
          <a:cxnLst/>
          <a:rect l="0" t="0" r="0" b="0"/>
          <a:pathLst>
            <a:path>
              <a:moveTo>
                <a:pt x="0" y="0"/>
              </a:moveTo>
              <a:lnTo>
                <a:pt x="0" y="138586"/>
              </a:lnTo>
              <a:lnTo>
                <a:pt x="3238142" y="138586"/>
              </a:lnTo>
              <a:lnTo>
                <a:pt x="3238142"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3290F-2546-43BF-8F9A-7A25D2DFE3F5}">
      <dsp:nvSpPr>
        <dsp:cNvPr id="0" name=""/>
        <dsp:cNvSpPr/>
      </dsp:nvSpPr>
      <dsp:spPr>
        <a:xfrm>
          <a:off x="9203670" y="1940971"/>
          <a:ext cx="1521786"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Wendy     </a:t>
          </a:r>
          <a:br>
            <a:rPr lang="en-US" sz="1500" kern="1200" dirty="0" smtClean="0"/>
          </a:br>
          <a:r>
            <a:rPr lang="en-US" sz="1500" kern="1200" dirty="0" smtClean="0"/>
            <a:t>       Wan</a:t>
          </a:r>
        </a:p>
      </dsp:txBody>
      <dsp:txXfrm>
        <a:off x="9223965" y="1961266"/>
        <a:ext cx="1481196" cy="6523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9BB9DF-0ADB-45BD-99EF-54FBBAB67BD8}" type="datetimeFigureOut">
              <a:rPr lang="en-US" smtClean="0"/>
              <a:t>1/3/2018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E6F6B-A4A2-4B88-819C-9934C1BE4871}" type="slidenum">
              <a:rPr lang="en-US" smtClean="0"/>
              <a:t>‹#›</a:t>
            </a:fld>
            <a:endParaRPr lang="en-US" dirty="0"/>
          </a:p>
        </p:txBody>
      </p:sp>
    </p:spTree>
    <p:extLst>
      <p:ext uri="{BB962C8B-B14F-4D97-AF65-F5344CB8AC3E}">
        <p14:creationId xmlns:p14="http://schemas.microsoft.com/office/powerpoint/2010/main" val="11545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AC4A0-4B9E-466B-BC2D-5087B96453CC}" type="datetimeFigureOut">
              <a:rPr lang="en-US" smtClean="0"/>
              <a:t>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62C03-1C9A-42A1-83FF-C4CBECB25F4F}" type="slidenum">
              <a:rPr lang="en-US" smtClean="0"/>
              <a:t>‹#›</a:t>
            </a:fld>
            <a:endParaRPr lang="en-US" dirty="0"/>
          </a:p>
        </p:txBody>
      </p:sp>
    </p:spTree>
    <p:extLst>
      <p:ext uri="{BB962C8B-B14F-4D97-AF65-F5344CB8AC3E}">
        <p14:creationId xmlns:p14="http://schemas.microsoft.com/office/powerpoint/2010/main" val="937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598CA6-0D8E-442F-80DE-724F84196C1A}" type="slidenum">
              <a:rPr lang="en-US" altLang="en-US" smtClean="0"/>
              <a:pPr>
                <a:spcBef>
                  <a:spcPct val="0"/>
                </a:spcBef>
              </a:pPr>
              <a:t>8</a:t>
            </a:fld>
            <a:endParaRPr lang="en-US" altLang="en-US" dirty="0" smtClean="0"/>
          </a:p>
        </p:txBody>
      </p:sp>
    </p:spTree>
    <p:extLst>
      <p:ext uri="{BB962C8B-B14F-4D97-AF65-F5344CB8AC3E}">
        <p14:creationId xmlns:p14="http://schemas.microsoft.com/office/powerpoint/2010/main" val="25439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11</a:t>
            </a:fld>
            <a:endParaRPr lang="en-US" dirty="0"/>
          </a:p>
        </p:txBody>
      </p:sp>
    </p:spTree>
    <p:extLst>
      <p:ext uri="{BB962C8B-B14F-4D97-AF65-F5344CB8AC3E}">
        <p14:creationId xmlns:p14="http://schemas.microsoft.com/office/powerpoint/2010/main" val="171538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40</a:t>
            </a:fld>
            <a:endParaRPr lang="en-US" dirty="0"/>
          </a:p>
        </p:txBody>
      </p:sp>
    </p:spTree>
    <p:extLst>
      <p:ext uri="{BB962C8B-B14F-4D97-AF65-F5344CB8AC3E}">
        <p14:creationId xmlns:p14="http://schemas.microsoft.com/office/powerpoint/2010/main" val="267802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5A150F-E0E3-4324-8767-B84B6D7CECC3}" type="datetime1">
              <a:rPr lang="en-US" smtClean="0"/>
              <a:t>1/3/2018</a:t>
            </a:fld>
            <a:endParaRPr lang="en-US" dirty="0"/>
          </a:p>
        </p:txBody>
      </p:sp>
      <p:sp>
        <p:nvSpPr>
          <p:cNvPr id="2" name="Title 1"/>
          <p:cNvSpPr>
            <a:spLocks noGrp="1"/>
          </p:cNvSpPr>
          <p:nvPr>
            <p:ph type="ctrTitle" hasCustomPrompt="1"/>
          </p:nvPr>
        </p:nvSpPr>
        <p:spPr>
          <a:xfrm>
            <a:off x="5638800" y="2710869"/>
            <a:ext cx="5130800" cy="1296034"/>
          </a:xfrm>
        </p:spPr>
        <p:txBody>
          <a:bodyPr anchor="t">
            <a:normAutofit/>
          </a:bodyPr>
          <a:lstStyle>
            <a:lvl1pPr algn="l">
              <a:defRPr sz="4000" b="1">
                <a:solidFill>
                  <a:schemeClr val="tx1">
                    <a:lumMod val="50000"/>
                    <a:lumOff val="50000"/>
                  </a:schemeClr>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5638800" y="4021892"/>
            <a:ext cx="4813300" cy="1655762"/>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5748" y="2648867"/>
            <a:ext cx="3335026" cy="127842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168961"/>
            <a:ext cx="10058400" cy="231919"/>
          </a:xfrm>
          <a:prstGeom prst="rect">
            <a:avLst/>
          </a:prstGeom>
        </p:spPr>
      </p:pic>
      <p:sp>
        <p:nvSpPr>
          <p:cNvPr id="14" name="Footer Placeholder 4"/>
          <p:cNvSpPr txBox="1">
            <a:spLocks/>
          </p:cNvSpPr>
          <p:nvPr/>
        </p:nvSpPr>
        <p:spPr>
          <a:xfrm>
            <a:off x="3390900" y="6105525"/>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 Omnex Systems 2018</a:t>
            </a:r>
            <a:endParaRPr lang="en-US" dirty="0"/>
          </a:p>
        </p:txBody>
      </p:sp>
      <p:cxnSp>
        <p:nvCxnSpPr>
          <p:cNvPr id="20" name="Straight Connector 19"/>
          <p:cNvCxnSpPr/>
          <p:nvPr/>
        </p:nvCxnSpPr>
        <p:spPr>
          <a:xfrm>
            <a:off x="5435600" y="2784157"/>
            <a:ext cx="0" cy="1054742"/>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464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E6A56-E61D-4573-912D-17F4C7FAD4F8}" type="datetime1">
              <a:rPr lang="en-US" smtClean="0"/>
              <a:t>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82571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1767F-575E-4699-A59C-7DE5EB9ADBC2}" type="datetime1">
              <a:rPr lang="en-US" smtClean="0"/>
              <a:t>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011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E18E35-CAAB-4E43-B2EB-342B47DE5BF8}" type="datetime1">
              <a:rPr lang="en-US" smtClean="0"/>
              <a:t>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19465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0BE26-2765-4E80-BF11-6A2BC2D55D32}" type="datetime1">
              <a:rPr lang="en-US" smtClean="0"/>
              <a:t>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6569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138E6-63E6-4253-9655-DCE45EBA52C9}" type="datetime1">
              <a:rPr lang="en-US" smtClean="0"/>
              <a:t>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1941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E51D-AE7F-49A2-83EF-8CD7359CA575}" type="datetime1">
              <a:rPr lang="en-US" smtClean="0"/>
              <a:t>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25439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8FAD-515A-4E7B-8FB0-40F3CA31B10E}" type="datetime1">
              <a:rPr lang="en-US" smtClean="0"/>
              <a:t>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01283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496410-F0C2-4BA6-92BE-F36B0DC1A651}" type="datetime1">
              <a:rPr lang="en-US" smtClean="0"/>
              <a:t>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3775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B6457-64E9-4E44-B020-801800DE76A4}" type="datetime1">
              <a:rPr lang="en-US" smtClean="0"/>
              <a:t>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AD5ECD-343E-48F9-81F3-C8321E8CABA4}" type="slidenum">
              <a:rPr lang="en-US" smtClean="0"/>
              <a:t>‹#›</a:t>
            </a:fld>
            <a:endParaRPr lang="en-US" dirty="0"/>
          </a:p>
        </p:txBody>
      </p:sp>
      <p:sp>
        <p:nvSpPr>
          <p:cNvPr id="6" name="Rectangle 5"/>
          <p:cNvSpPr/>
          <p:nvPr userDrawn="1"/>
        </p:nvSpPr>
        <p:spPr>
          <a:xfrm>
            <a:off x="11335657" y="-17146"/>
            <a:ext cx="1524000" cy="94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288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B31B8-9E2A-4AF3-BADF-90276ED7AACC}" type="datetime1">
              <a:rPr lang="en-US" smtClean="0"/>
              <a:t>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3323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CC26A-E539-42A8-AB6B-28627DBD2486}" type="datetime1">
              <a:rPr lang="en-US" smtClean="0"/>
              <a:t>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49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1560082" y="228600"/>
            <a:ext cx="809718" cy="5205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702"/>
            <a:ext cx="1723533" cy="704649"/>
          </a:xfrm>
          <a:prstGeom prst="rect">
            <a:avLst/>
          </a:prstGeom>
        </p:spPr>
      </p:pic>
      <p:sp>
        <p:nvSpPr>
          <p:cNvPr id="3" name="Text Placeholder 2"/>
          <p:cNvSpPr>
            <a:spLocks noGrp="1"/>
          </p:cNvSpPr>
          <p:nvPr>
            <p:ph type="body" idx="1"/>
          </p:nvPr>
        </p:nvSpPr>
        <p:spPr>
          <a:xfrm>
            <a:off x="355600" y="1325563"/>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7CD95-307E-4478-A533-5A8C045C423A}" type="datetime1">
              <a:rPr lang="en-US" smtClean="0"/>
              <a:t>1/3/2018</a:t>
            </a:fld>
            <a:endParaRPr lang="en-US" dirty="0"/>
          </a:p>
        </p:txBody>
      </p:sp>
      <p:sp>
        <p:nvSpPr>
          <p:cNvPr id="5" name="Footer Placeholder 4"/>
          <p:cNvSpPr>
            <a:spLocks noGrp="1"/>
          </p:cNvSpPr>
          <p:nvPr>
            <p:ph type="ftr" sz="quarter" idx="3"/>
          </p:nvPr>
        </p:nvSpPr>
        <p:spPr>
          <a:xfrm>
            <a:off x="355600" y="6164982"/>
            <a:ext cx="41148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99782" y="280510"/>
            <a:ext cx="1673318" cy="365125"/>
          </a:xfrm>
          <a:prstGeom prst="rect">
            <a:avLst/>
          </a:prstGeom>
        </p:spPr>
        <p:txBody>
          <a:bodyPr vert="horz" lIns="91440" tIns="45720" rIns="91440" bIns="45720" rtlCol="0" anchor="ctr"/>
          <a:lstStyle>
            <a:lvl1pPr algn="l">
              <a:defRPr sz="1400" b="1">
                <a:solidFill>
                  <a:schemeClr val="bg1"/>
                </a:solidFill>
              </a:defRPr>
            </a:lvl1pPr>
          </a:lstStyle>
          <a:p>
            <a:fld id="{4AAD5ECD-343E-48F9-81F3-C8321E8CABA4}" type="slidenum">
              <a:rPr lang="en-US" smtClean="0"/>
              <a:t>‹#›</a:t>
            </a:fld>
            <a:endParaRPr lang="en-US" dirty="0"/>
          </a:p>
        </p:txBody>
      </p:sp>
      <p:sp>
        <p:nvSpPr>
          <p:cNvPr id="2" name="Title Placeholder 1"/>
          <p:cNvSpPr>
            <a:spLocks noGrp="1"/>
          </p:cNvSpPr>
          <p:nvPr>
            <p:ph type="title"/>
          </p:nvPr>
        </p:nvSpPr>
        <p:spPr>
          <a:xfrm>
            <a:off x="355600" y="-1714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52118" y="6020737"/>
            <a:ext cx="1707964" cy="496168"/>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30518" y="6181291"/>
            <a:ext cx="6121400" cy="292100"/>
          </a:xfrm>
          <a:prstGeom prst="rect">
            <a:avLst/>
          </a:prstGeom>
        </p:spPr>
      </p:pic>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54376" y="5920596"/>
            <a:ext cx="1774283" cy="680141"/>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a:off x="10478741" y="6163625"/>
            <a:ext cx="1723533" cy="704649"/>
          </a:xfrm>
          <a:prstGeom prst="rect">
            <a:avLst/>
          </a:prstGeom>
        </p:spPr>
      </p:pic>
    </p:spTree>
    <p:extLst>
      <p:ext uri="{BB962C8B-B14F-4D97-AF65-F5344CB8AC3E}">
        <p14:creationId xmlns:p14="http://schemas.microsoft.com/office/powerpoint/2010/main" val="1037225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diagramData" Target="../diagrams/data1.xml"/><Relationship Id="rId16"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Yanfeng Visteon</a:t>
            </a:r>
            <a:br>
              <a:rPr lang="en-US" dirty="0" smtClean="0"/>
            </a:br>
            <a:r>
              <a:rPr lang="en-US" dirty="0" smtClean="0"/>
              <a:t>SUPPLIER APQP PORTAL</a:t>
            </a:r>
            <a:br>
              <a:rPr lang="en-US" dirty="0" smtClean="0"/>
            </a:br>
            <a:endParaRPr lang="en-US" dirty="0"/>
          </a:p>
        </p:txBody>
      </p:sp>
      <p:sp>
        <p:nvSpPr>
          <p:cNvPr id="3" name="Subtitle 2"/>
          <p:cNvSpPr>
            <a:spLocks noGrp="1"/>
          </p:cNvSpPr>
          <p:nvPr>
            <p:ph type="subTitle" idx="1"/>
          </p:nvPr>
        </p:nvSpPr>
        <p:spPr>
          <a:xfrm>
            <a:off x="5638800" y="4021892"/>
            <a:ext cx="5524500" cy="1655762"/>
          </a:xfrm>
        </p:spPr>
        <p:txBody>
          <a:bodyPr/>
          <a:lstStyle/>
          <a:p>
            <a:r>
              <a:rPr lang="en-US" dirty="0" smtClean="0"/>
              <a:t>Project Discussion / </a:t>
            </a:r>
            <a:r>
              <a:rPr lang="zh-CN" altLang="en-US" dirty="0" smtClean="0"/>
              <a:t>项目讨论</a:t>
            </a:r>
            <a:endParaRPr lang="en-US" dirty="0" smtClean="0"/>
          </a:p>
          <a:p>
            <a:r>
              <a:rPr lang="en-US" dirty="0" smtClean="0"/>
              <a:t>Jan 3</a:t>
            </a:r>
            <a:r>
              <a:rPr lang="en-US" baseline="30000" dirty="0" smtClean="0"/>
              <a:t>rd</a:t>
            </a:r>
            <a:r>
              <a:rPr lang="en-US" dirty="0" smtClean="0"/>
              <a:t> 2018</a:t>
            </a:r>
          </a:p>
          <a:p>
            <a:r>
              <a:rPr lang="en-US" dirty="0" smtClean="0"/>
              <a:t>V10.0</a:t>
            </a:r>
            <a:endParaRPr lang="en-US" dirty="0"/>
          </a:p>
        </p:txBody>
      </p:sp>
    </p:spTree>
    <p:extLst>
      <p:ext uri="{BB962C8B-B14F-4D97-AF65-F5344CB8AC3E}">
        <p14:creationId xmlns:p14="http://schemas.microsoft.com/office/powerpoint/2010/main" val="3845177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807" y="2606335"/>
            <a:ext cx="7078193" cy="4251665"/>
          </a:xfrm>
          <a:prstGeom prst="rect">
            <a:avLst/>
          </a:prstGeom>
        </p:spPr>
      </p:pic>
      <p:sp>
        <p:nvSpPr>
          <p:cNvPr id="6" name="Title 5"/>
          <p:cNvSpPr>
            <a:spLocks noGrp="1"/>
          </p:cNvSpPr>
          <p:nvPr>
            <p:ph type="title"/>
          </p:nvPr>
        </p:nvSpPr>
        <p:spPr/>
        <p:txBody>
          <a:bodyPr>
            <a:normAutofit/>
          </a:bodyPr>
          <a:lstStyle/>
          <a:p>
            <a:r>
              <a:rPr lang="en-US" sz="4000" dirty="0" smtClean="0"/>
              <a:t>Project Scope </a:t>
            </a:r>
            <a:r>
              <a:rPr lang="en-US" altLang="zh-CN" sz="4000" dirty="0" smtClean="0"/>
              <a:t>/ </a:t>
            </a:r>
            <a:r>
              <a:rPr lang="zh-CN" altLang="en-US" sz="4000" dirty="0" smtClean="0"/>
              <a:t>项目范围</a:t>
            </a:r>
            <a:endParaRPr lang="en-US" sz="4000" dirty="0"/>
          </a:p>
        </p:txBody>
      </p:sp>
      <p:sp>
        <p:nvSpPr>
          <p:cNvPr id="7" name="Text Placeholder 6"/>
          <p:cNvSpPr>
            <a:spLocks noGrp="1"/>
          </p:cNvSpPr>
          <p:nvPr>
            <p:ph type="body" idx="1"/>
          </p:nvPr>
        </p:nvSpPr>
        <p:spPr/>
        <p:txBody>
          <a:bodyPr/>
          <a:lstStyle/>
          <a:p>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1401" y="6127705"/>
            <a:ext cx="1471153" cy="427373"/>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10</a:t>
            </a:fld>
            <a:endParaRPr lang="en-US" dirty="0"/>
          </a:p>
        </p:txBody>
      </p:sp>
    </p:spTree>
    <p:extLst>
      <p:ext uri="{BB962C8B-B14F-4D97-AF65-F5344CB8AC3E}">
        <p14:creationId xmlns:p14="http://schemas.microsoft.com/office/powerpoint/2010/main" val="469737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sz="2800" b="1" dirty="0" smtClean="0">
                <a:solidFill>
                  <a:srgbClr val="548DD4"/>
                </a:solidFill>
                <a:latin typeface="Calibri" panose="020F0502020204030204" pitchFamily="34" charset="0"/>
                <a:ea typeface="+mn-ea"/>
                <a:cs typeface="Arial" panose="020B0604020202020204" pitchFamily="34" charset="0"/>
              </a:rPr>
              <a:t>YANFENG SUPPLIER APQP PORTAL / </a:t>
            </a:r>
            <a:r>
              <a:rPr lang="zh-CN" altLang="en-US" sz="2800" b="1" dirty="0" smtClean="0">
                <a:solidFill>
                  <a:srgbClr val="548DD4"/>
                </a:solidFill>
                <a:latin typeface="Calibri" panose="020F0502020204030204" pitchFamily="34" charset="0"/>
                <a:ea typeface="+mn-ea"/>
                <a:cs typeface="Arial" panose="020B0604020202020204" pitchFamily="34" charset="0"/>
              </a:rPr>
              <a:t>延锋供应商</a:t>
            </a:r>
            <a:r>
              <a:rPr lang="en-US" altLang="zh-CN" sz="2800" b="1" dirty="0" smtClean="0">
                <a:solidFill>
                  <a:srgbClr val="548DD4"/>
                </a:solidFill>
                <a:latin typeface="Calibri" panose="020F0502020204030204" pitchFamily="34" charset="0"/>
                <a:ea typeface="+mn-ea"/>
                <a:cs typeface="Arial" panose="020B0604020202020204" pitchFamily="34" charset="0"/>
              </a:rPr>
              <a:t>APQP</a:t>
            </a:r>
            <a:r>
              <a:rPr lang="zh-CN" altLang="en-US" sz="2800" b="1" dirty="0" smtClean="0">
                <a:solidFill>
                  <a:srgbClr val="548DD4"/>
                </a:solidFill>
                <a:latin typeface="Calibri" panose="020F0502020204030204" pitchFamily="34" charset="0"/>
                <a:ea typeface="+mn-ea"/>
                <a:cs typeface="Arial" panose="020B0604020202020204" pitchFamily="34" charset="0"/>
              </a:rPr>
              <a:t>入口</a:t>
            </a:r>
            <a:endParaRPr lang="en-US" sz="2800" b="1" dirty="0">
              <a:solidFill>
                <a:srgbClr val="548DD4"/>
              </a:solidFill>
              <a:latin typeface="Calibri" panose="020F0502020204030204" pitchFamily="34" charset="0"/>
              <a:ea typeface="+mn-ea"/>
              <a:cs typeface="Arial" panose="020B0604020202020204" pitchFamily="34" charset="0"/>
            </a:endParaRPr>
          </a:p>
        </p:txBody>
      </p:sp>
      <p:sp>
        <p:nvSpPr>
          <p:cNvPr id="4" name="Slide Number Placeholder 3"/>
          <p:cNvSpPr>
            <a:spLocks noGrp="1"/>
          </p:cNvSpPr>
          <p:nvPr>
            <p:ph type="sldNum" sz="quarter" idx="4294967295"/>
          </p:nvPr>
        </p:nvSpPr>
        <p:spPr>
          <a:xfrm>
            <a:off x="11696820" y="356872"/>
            <a:ext cx="1371243" cy="274249"/>
          </a:xfrm>
          <a:prstGeom prst="rect">
            <a:avLst/>
          </a:prstGeom>
        </p:spPr>
        <p:txBody>
          <a:bodyPr/>
          <a:lstStyle/>
          <a:p>
            <a:fld id="{A7F8E3F6-DE14-48B2-B2BC-6FABA9630FB8}" type="slidenum">
              <a:rPr lang="en-US" smtClean="0"/>
              <a:t>11</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22886" y="2390904"/>
            <a:ext cx="6759250" cy="45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750691" y="694945"/>
            <a:ext cx="6394688" cy="5857444"/>
            <a:chOff x="3875087" y="541338"/>
            <a:chExt cx="6370637" cy="6059487"/>
          </a:xfrm>
        </p:grpSpPr>
        <p:pic>
          <p:nvPicPr>
            <p:cNvPr id="18" name="Content Placeholder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7" y="541338"/>
              <a:ext cx="6370637"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4165422" y="2598738"/>
              <a:ext cx="1078277"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a:t>
              </a:r>
            </a:p>
            <a:p>
              <a:pPr algn="ctr">
                <a:spcBef>
                  <a:spcPct val="0"/>
                </a:spcBef>
                <a:buFontTx/>
                <a:buNone/>
              </a:pPr>
              <a:r>
                <a:rPr lang="en-IN" altLang="en-US" sz="1400" b="1" dirty="0" smtClean="0">
                  <a:solidFill>
                    <a:schemeClr val="bg1"/>
                  </a:solidFill>
                  <a:latin typeface="Trebuchet MS" panose="020B0603020202020204" pitchFamily="34" charset="0"/>
                </a:rPr>
                <a:t>PORTAL</a:t>
              </a:r>
            </a:p>
            <a:p>
              <a:pPr algn="ctr">
                <a:spcBef>
                  <a:spcPct val="0"/>
                </a:spcBef>
                <a:buFontTx/>
                <a:buNone/>
              </a:pPr>
              <a:r>
                <a:rPr lang="zh-CN" altLang="en-US" sz="1400" b="1" dirty="0" smtClean="0">
                  <a:solidFill>
                    <a:schemeClr val="bg1"/>
                  </a:solidFill>
                  <a:latin typeface="Trebuchet MS" panose="020B0603020202020204" pitchFamily="34" charset="0"/>
                </a:rPr>
                <a:t>供应商入口</a:t>
              </a:r>
              <a:endParaRPr lang="en-IN" altLang="en-US" sz="1400" b="1" dirty="0">
                <a:solidFill>
                  <a:schemeClr val="bg1"/>
                </a:solidFill>
                <a:latin typeface="Trebuchet MS" panose="020B0603020202020204" pitchFamily="34" charset="0"/>
              </a:endParaRPr>
            </a:p>
          </p:txBody>
        </p:sp>
        <p:sp>
          <p:nvSpPr>
            <p:cNvPr id="20" name="TextBox 7"/>
            <p:cNvSpPr txBox="1">
              <a:spLocks noChangeArrowheads="1"/>
            </p:cNvSpPr>
            <p:nvPr/>
          </p:nvSpPr>
          <p:spPr bwMode="auto">
            <a:xfrm>
              <a:off x="8456340" y="2011655"/>
              <a:ext cx="1789384" cy="14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b="1" dirty="0" smtClean="0">
                <a:solidFill>
                  <a:schemeClr val="bg1"/>
                </a:solidFill>
                <a:latin typeface="Trebuchet MS" panose="020B0603020202020204" pitchFamily="34" charset="0"/>
              </a:endParaRPr>
            </a:p>
            <a:p>
              <a:pPr algn="ctr">
                <a:spcBef>
                  <a:spcPct val="0"/>
                </a:spcBef>
                <a:buFontTx/>
                <a:buNone/>
              </a:pPr>
              <a:r>
                <a:rPr lang="en-US" altLang="en-US" sz="1400" b="1" dirty="0" smtClean="0">
                  <a:solidFill>
                    <a:schemeClr val="bg1"/>
                  </a:solidFill>
                  <a:latin typeface="Trebuchet MS" panose="020B0603020202020204" pitchFamily="34" charset="0"/>
                </a:rPr>
                <a:t>PROJECT / </a:t>
              </a:r>
            </a:p>
            <a:p>
              <a:pPr algn="ctr">
                <a:spcBef>
                  <a:spcPct val="0"/>
                </a:spcBef>
                <a:buFontTx/>
                <a:buNone/>
              </a:pPr>
              <a:r>
                <a:rPr lang="en-US" altLang="en-US" sz="1400" b="1" dirty="0" smtClean="0">
                  <a:solidFill>
                    <a:schemeClr val="bg1"/>
                  </a:solidFill>
                  <a:latin typeface="Trebuchet MS" panose="020B0603020202020204" pitchFamily="34" charset="0"/>
                </a:rPr>
                <a:t>PROGRAM </a:t>
              </a:r>
            </a:p>
            <a:p>
              <a:pPr algn="ctr">
                <a:spcBef>
                  <a:spcPct val="0"/>
                </a:spcBef>
                <a:buFontTx/>
                <a:buNone/>
              </a:pPr>
              <a:r>
                <a:rPr lang="en-US" altLang="en-US" sz="1400" b="1" dirty="0" smtClean="0">
                  <a:solidFill>
                    <a:schemeClr val="bg1"/>
                  </a:solidFill>
                  <a:latin typeface="Trebuchet MS" panose="020B0603020202020204" pitchFamily="34" charset="0"/>
                </a:rPr>
                <a:t>MGMT</a:t>
              </a:r>
            </a:p>
            <a:p>
              <a:pPr algn="ctr">
                <a:spcBef>
                  <a:spcPct val="0"/>
                </a:spcBef>
                <a:buFontTx/>
                <a:buNone/>
              </a:pPr>
              <a:r>
                <a:rPr lang="zh-CN" altLang="en-US" sz="1400" b="1" dirty="0" smtClean="0">
                  <a:solidFill>
                    <a:schemeClr val="bg1"/>
                  </a:solidFill>
                  <a:latin typeface="Trebuchet MS" panose="020B0603020202020204" pitchFamily="34" charset="0"/>
                </a:rPr>
                <a:t>项目</a:t>
              </a:r>
              <a:r>
                <a:rPr lang="en-US" altLang="zh-CN" sz="1400" b="1" dirty="0" smtClean="0">
                  <a:solidFill>
                    <a:schemeClr val="bg1"/>
                  </a:solidFill>
                  <a:latin typeface="Trebuchet MS" panose="020B0603020202020204" pitchFamily="34" charset="0"/>
                </a:rPr>
                <a:t>/</a:t>
              </a:r>
              <a:r>
                <a:rPr lang="zh-CN" altLang="en-US" sz="1400" b="1" dirty="0">
                  <a:solidFill>
                    <a:schemeClr val="bg1"/>
                  </a:solidFill>
                  <a:latin typeface="Trebuchet MS" panose="020B0603020202020204" pitchFamily="34" charset="0"/>
                </a:rPr>
                <a:t>程</a:t>
              </a:r>
              <a:r>
                <a:rPr lang="zh-CN" altLang="en-US" sz="1400" b="1" dirty="0" smtClean="0">
                  <a:solidFill>
                    <a:schemeClr val="bg1"/>
                  </a:solidFill>
                  <a:latin typeface="Trebuchet MS" panose="020B0603020202020204" pitchFamily="34" charset="0"/>
                </a:rPr>
                <a:t>序（大项目）管理</a:t>
              </a:r>
              <a:endParaRPr lang="en-IN" altLang="en-US" sz="1400" b="1" dirty="0">
                <a:solidFill>
                  <a:schemeClr val="bg1"/>
                </a:solidFill>
                <a:latin typeface="Trebuchet MS" panose="020B0603020202020204" pitchFamily="34" charset="0"/>
              </a:endParaRPr>
            </a:p>
          </p:txBody>
        </p:sp>
        <p:sp>
          <p:nvSpPr>
            <p:cNvPr id="21" name="TextBox 8"/>
            <p:cNvSpPr txBox="1">
              <a:spLocks noChangeArrowheads="1"/>
            </p:cNvSpPr>
            <p:nvPr/>
          </p:nvSpPr>
          <p:spPr bwMode="auto">
            <a:xfrm>
              <a:off x="6284571" y="1057275"/>
              <a:ext cx="113257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 </a:t>
              </a:r>
            </a:p>
            <a:p>
              <a:pPr algn="ctr">
                <a:spcBef>
                  <a:spcPct val="0"/>
                </a:spcBef>
                <a:buFontTx/>
                <a:buNone/>
              </a:pPr>
              <a:r>
                <a:rPr lang="en-IN" altLang="en-US" sz="1400" b="1" dirty="0" smtClean="0">
                  <a:solidFill>
                    <a:schemeClr val="bg1"/>
                  </a:solidFill>
                  <a:latin typeface="Trebuchet MS" panose="020B0603020202020204" pitchFamily="34" charset="0"/>
                </a:rPr>
                <a:t>METRICS </a:t>
              </a:r>
              <a:r>
                <a:rPr lang="en-US" altLang="zh-CN" sz="1400" b="1" dirty="0" smtClean="0">
                  <a:solidFill>
                    <a:schemeClr val="bg1"/>
                  </a:solidFill>
                  <a:latin typeface="Trebuchet MS" panose="020B0603020202020204" pitchFamily="34" charset="0"/>
                </a:rPr>
                <a:t>/</a:t>
              </a:r>
            </a:p>
            <a:p>
              <a:pPr algn="ctr">
                <a:spcBef>
                  <a:spcPct val="0"/>
                </a:spcBef>
                <a:buFontTx/>
                <a:buNone/>
              </a:pPr>
              <a:r>
                <a:rPr lang="en-US" altLang="zh-CN" sz="1400" b="1" dirty="0" smtClean="0">
                  <a:solidFill>
                    <a:schemeClr val="bg1"/>
                  </a:solidFill>
                  <a:latin typeface="Trebuchet MS" panose="020B0603020202020204" pitchFamily="34" charset="0"/>
                </a:rPr>
                <a:t> </a:t>
              </a:r>
              <a:r>
                <a:rPr lang="zh-CN" altLang="en-US" sz="1400" b="1" dirty="0" smtClean="0">
                  <a:solidFill>
                    <a:schemeClr val="bg1"/>
                  </a:solidFill>
                  <a:latin typeface="Trebuchet MS" panose="020B0603020202020204" pitchFamily="34" charset="0"/>
                </a:rPr>
                <a:t>供应商指标</a:t>
              </a:r>
              <a:endParaRPr lang="en-IN" altLang="en-US" sz="1400" b="1" dirty="0">
                <a:solidFill>
                  <a:schemeClr val="bg1"/>
                </a:solidFill>
                <a:latin typeface="Trebuchet MS" panose="020B0603020202020204" pitchFamily="34" charset="0"/>
              </a:endParaRPr>
            </a:p>
          </p:txBody>
        </p:sp>
        <p:sp>
          <p:nvSpPr>
            <p:cNvPr id="22" name="TextBox 9"/>
            <p:cNvSpPr txBox="1">
              <a:spLocks noChangeArrowheads="1"/>
            </p:cNvSpPr>
            <p:nvPr/>
          </p:nvSpPr>
          <p:spPr bwMode="auto">
            <a:xfrm>
              <a:off x="5064608" y="5200650"/>
              <a:ext cx="112139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smtClean="0">
                  <a:solidFill>
                    <a:schemeClr val="bg1"/>
                  </a:solidFill>
                  <a:latin typeface="Trebuchet MS" panose="020B0603020202020204" pitchFamily="34" charset="0"/>
                </a:rPr>
                <a:t>DOCUMENT</a:t>
              </a:r>
            </a:p>
            <a:p>
              <a:pPr algn="ctr">
                <a:spcBef>
                  <a:spcPct val="0"/>
                </a:spcBef>
                <a:buFontTx/>
                <a:buNone/>
              </a:pPr>
              <a:r>
                <a:rPr lang="en-US" altLang="en-US" sz="1400" b="1" dirty="0" smtClean="0">
                  <a:solidFill>
                    <a:schemeClr val="bg1"/>
                  </a:solidFill>
                  <a:latin typeface="Trebuchet MS" panose="020B0603020202020204" pitchFamily="34" charset="0"/>
                </a:rPr>
                <a:t>MGMT</a:t>
              </a:r>
              <a:r>
                <a:rPr lang="en-US" altLang="zh-CN" sz="1400" b="1" dirty="0" smtClean="0">
                  <a:solidFill>
                    <a:schemeClr val="bg1"/>
                  </a:solidFill>
                  <a:latin typeface="Trebuchet MS" panose="020B0603020202020204" pitchFamily="34" charset="0"/>
                </a:rPr>
                <a:t>/</a:t>
              </a:r>
            </a:p>
            <a:p>
              <a:pPr algn="ctr">
                <a:spcBef>
                  <a:spcPct val="0"/>
                </a:spcBef>
                <a:buFontTx/>
                <a:buNone/>
              </a:pPr>
              <a:r>
                <a:rPr lang="zh-CN" altLang="en-US" sz="1400" b="1" dirty="0" smtClean="0">
                  <a:solidFill>
                    <a:schemeClr val="bg1"/>
                  </a:solidFill>
                  <a:latin typeface="Trebuchet MS" panose="020B0603020202020204" pitchFamily="34" charset="0"/>
                </a:rPr>
                <a:t>文档管理</a:t>
              </a:r>
              <a:endParaRPr lang="en-IN" altLang="en-US" sz="1400" b="1" dirty="0">
                <a:solidFill>
                  <a:schemeClr val="bg1"/>
                </a:solidFill>
                <a:latin typeface="Trebuchet MS" panose="020B0603020202020204" pitchFamily="34" charset="0"/>
              </a:endParaRPr>
            </a:p>
          </p:txBody>
        </p:sp>
        <p:sp>
          <p:nvSpPr>
            <p:cNvPr id="23" name="TextBox 10"/>
            <p:cNvSpPr txBox="1">
              <a:spLocks noChangeArrowheads="1"/>
            </p:cNvSpPr>
            <p:nvPr/>
          </p:nvSpPr>
          <p:spPr bwMode="auto">
            <a:xfrm>
              <a:off x="7666449" y="5072393"/>
              <a:ext cx="1278779" cy="9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ISSUES / RISK</a:t>
              </a:r>
            </a:p>
            <a:p>
              <a:pPr algn="ctr">
                <a:spcBef>
                  <a:spcPct val="0"/>
                </a:spcBef>
                <a:buFontTx/>
                <a:buNone/>
              </a:pPr>
              <a:r>
                <a:rPr lang="en-IN" altLang="en-US" sz="1400" b="1" dirty="0" smtClean="0">
                  <a:solidFill>
                    <a:schemeClr val="bg1"/>
                  </a:solidFill>
                  <a:latin typeface="Trebuchet MS" panose="020B0603020202020204" pitchFamily="34" charset="0"/>
                </a:rPr>
                <a:t>MGMT</a:t>
              </a:r>
            </a:p>
            <a:p>
              <a:pPr algn="ctr">
                <a:spcBef>
                  <a:spcPct val="0"/>
                </a:spcBef>
                <a:buFontTx/>
                <a:buNone/>
              </a:pP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问题</a:t>
              </a: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风险管理</a:t>
              </a:r>
              <a:endParaRPr lang="en-IN" altLang="en-US" sz="1400" b="1" dirty="0">
                <a:solidFill>
                  <a:schemeClr val="bg1"/>
                </a:solidFill>
                <a:latin typeface="Trebuchet MS" panose="020B0603020202020204" pitchFamily="34" charset="0"/>
              </a:endParaRPr>
            </a:p>
          </p:txBody>
        </p:sp>
        <p:sp>
          <p:nvSpPr>
            <p:cNvPr id="24" name="TextBox 11"/>
            <p:cNvSpPr txBox="1">
              <a:spLocks noChangeArrowheads="1"/>
            </p:cNvSpPr>
            <p:nvPr/>
          </p:nvSpPr>
          <p:spPr bwMode="auto">
            <a:xfrm>
              <a:off x="6440984" y="2887236"/>
              <a:ext cx="1110217" cy="136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600" b="1" dirty="0">
                  <a:latin typeface="Trebuchet MS" panose="020B0603020202020204" pitchFamily="34" charset="0"/>
                </a:rPr>
                <a:t>Supplier</a:t>
              </a:r>
            </a:p>
            <a:p>
              <a:pPr algn="ctr">
                <a:spcBef>
                  <a:spcPct val="0"/>
                </a:spcBef>
                <a:buFontTx/>
                <a:buNone/>
              </a:pPr>
              <a:r>
                <a:rPr lang="en-IN" altLang="en-US" sz="1600" b="1" dirty="0" smtClean="0">
                  <a:latin typeface="Trebuchet MS" panose="020B0603020202020204" pitchFamily="34" charset="0"/>
                </a:rPr>
                <a:t>APQP</a:t>
              </a:r>
            </a:p>
            <a:p>
              <a:pPr algn="ctr">
                <a:spcBef>
                  <a:spcPct val="0"/>
                </a:spcBef>
                <a:buFontTx/>
                <a:buNone/>
              </a:pPr>
              <a:r>
                <a:rPr lang="en-IN" altLang="en-US" sz="1600" b="1" dirty="0" smtClean="0">
                  <a:latin typeface="Trebuchet MS" panose="020B0603020202020204" pitchFamily="34" charset="0"/>
                </a:rPr>
                <a:t>PORTAL</a:t>
              </a:r>
            </a:p>
            <a:p>
              <a:pPr algn="ctr">
                <a:spcBef>
                  <a:spcPct val="0"/>
                </a:spcBef>
                <a:buFontTx/>
                <a:buNone/>
              </a:pPr>
              <a:r>
                <a:rPr lang="zh-CN" altLang="en-US" sz="1600" b="1" dirty="0" smtClean="0">
                  <a:latin typeface="Trebuchet MS" panose="020B0603020202020204" pitchFamily="34" charset="0"/>
                </a:rPr>
                <a:t>供应商</a:t>
              </a:r>
              <a:endParaRPr lang="en-US" altLang="zh-CN" sz="1600" b="1" dirty="0" smtClean="0">
                <a:latin typeface="Trebuchet MS" panose="020B0603020202020204" pitchFamily="34" charset="0"/>
              </a:endParaRPr>
            </a:p>
            <a:p>
              <a:pPr algn="ctr">
                <a:spcBef>
                  <a:spcPct val="0"/>
                </a:spcBef>
                <a:buFontTx/>
                <a:buNone/>
              </a:pPr>
              <a:r>
                <a:rPr lang="en-US" altLang="zh-CN" sz="1600" b="1" dirty="0" smtClean="0">
                  <a:latin typeface="Trebuchet MS" panose="020B0603020202020204" pitchFamily="34" charset="0"/>
                </a:rPr>
                <a:t>APQP</a:t>
              </a:r>
              <a:r>
                <a:rPr lang="zh-CN" altLang="en-US" sz="1600" b="1" dirty="0" smtClean="0">
                  <a:latin typeface="Trebuchet MS" panose="020B0603020202020204" pitchFamily="34" charset="0"/>
                </a:rPr>
                <a:t>入口</a:t>
              </a:r>
              <a:endParaRPr lang="en-IN" altLang="en-US" sz="1600" b="1" dirty="0">
                <a:latin typeface="Trebuchet MS" panose="020B0603020202020204" pitchFamily="34" charset="0"/>
              </a:endParaRPr>
            </a:p>
          </p:txBody>
        </p:sp>
      </p:grpSp>
    </p:spTree>
    <p:extLst>
      <p:ext uri="{BB962C8B-B14F-4D97-AF65-F5344CB8AC3E}">
        <p14:creationId xmlns:p14="http://schemas.microsoft.com/office/powerpoint/2010/main" val="6338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xdr="http://schemas.openxmlformats.org/drawingml/2006/spreadsheetDrawing" xmlns="" xmlns:a16="http://schemas.microsoft.com/office/drawing/2014/main" xmlns:lc="http://schemas.openxmlformats.org/drawingml/2006/lockedCanvas" id="{DAB06271-B2E4-41CE-8067-1B7F4637F478}"/>
              </a:ext>
            </a:extLst>
          </p:cNvPr>
          <p:cNvSpPr/>
          <p:nvPr/>
        </p:nvSpPr>
        <p:spPr>
          <a:xfrm>
            <a:off x="2226945" y="468630"/>
            <a:ext cx="6684826" cy="644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Rounded Rectangle 35">
            <a:extLst>
              <a:ext uri="{FF2B5EF4-FFF2-40B4-BE49-F238E27FC236}">
                <a16:creationId xmlns:xdr="http://schemas.openxmlformats.org/drawingml/2006/spreadsheetDrawing" xmlns="" xmlns:a16="http://schemas.microsoft.com/office/drawing/2014/main" xmlns:lc="http://schemas.openxmlformats.org/drawingml/2006/lockedCanvas" id="{ED93A0EC-2448-417E-8350-B239B6344FD9}"/>
              </a:ext>
            </a:extLst>
          </p:cNvPr>
          <p:cNvSpPr/>
          <p:nvPr/>
        </p:nvSpPr>
        <p:spPr>
          <a:xfrm>
            <a:off x="2634614" y="5973024"/>
            <a:ext cx="3259200" cy="69723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9" name="Rectangle 3">
            <a:extLst>
              <a:ext uri="{FF2B5EF4-FFF2-40B4-BE49-F238E27FC236}">
                <a16:creationId xmlns:xdr="http://schemas.openxmlformats.org/drawingml/2006/spreadsheetDrawing" xmlns="" xmlns:a16="http://schemas.microsoft.com/office/drawing/2014/main" xmlns:lc="http://schemas.openxmlformats.org/drawingml/2006/lockedCanvas" id="{F5060C9F-C9B1-498A-AA0F-62F258F6FE5E}"/>
              </a:ext>
            </a:extLst>
          </p:cNvPr>
          <p:cNvSpPr/>
          <p:nvPr/>
        </p:nvSpPr>
        <p:spPr>
          <a:xfrm>
            <a:off x="2958994" y="1227776"/>
            <a:ext cx="1685263"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YANFENG</a:t>
            </a:r>
            <a:r>
              <a:rPr lang="en-US" altLang="zh-CN" sz="800" baseline="0" dirty="0">
                <a:solidFill>
                  <a:schemeClr val="tx1"/>
                </a:solidFill>
              </a:rPr>
              <a:t> Internal User</a:t>
            </a:r>
            <a:endParaRPr lang="en-US" altLang="zh-CN" sz="800" dirty="0">
              <a:solidFill>
                <a:schemeClr val="tx1"/>
              </a:solidFill>
            </a:endParaRPr>
          </a:p>
        </p:txBody>
      </p:sp>
      <p:sp>
        <p:nvSpPr>
          <p:cNvPr id="10" name="Rounded Rectangle 35">
            <a:extLst>
              <a:ext uri="{FF2B5EF4-FFF2-40B4-BE49-F238E27FC236}">
                <a16:creationId xmlns:xdr="http://schemas.openxmlformats.org/drawingml/2006/spreadsheetDrawing" xmlns="" xmlns:a16="http://schemas.microsoft.com/office/drawing/2014/main" xmlns:lc="http://schemas.openxmlformats.org/drawingml/2006/lockedCanvas" id="{6DE1B07C-2804-4BFB-A0D3-14506B49DD06}"/>
              </a:ext>
            </a:extLst>
          </p:cNvPr>
          <p:cNvSpPr/>
          <p:nvPr/>
        </p:nvSpPr>
        <p:spPr>
          <a:xfrm>
            <a:off x="2631355" y="4815433"/>
            <a:ext cx="3268725" cy="10546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11" name="Rectangle 10">
            <a:extLst>
              <a:ext uri="{FF2B5EF4-FFF2-40B4-BE49-F238E27FC236}">
                <a16:creationId xmlns:xdr="http://schemas.openxmlformats.org/drawingml/2006/spreadsheetDrawing" xmlns="" xmlns:a16="http://schemas.microsoft.com/office/drawing/2014/main" xmlns:lc="http://schemas.openxmlformats.org/drawingml/2006/lockedCanvas" id="{EB6FFB52-DCC9-4F0D-AB3E-1A36ED6BEBAB}"/>
              </a:ext>
            </a:extLst>
          </p:cNvPr>
          <p:cNvSpPr/>
          <p:nvPr/>
        </p:nvSpPr>
        <p:spPr>
          <a:xfrm>
            <a:off x="2842130" y="4999693"/>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Workflow/Rules Engine</a:t>
            </a:r>
          </a:p>
        </p:txBody>
      </p:sp>
      <p:sp>
        <p:nvSpPr>
          <p:cNvPr id="12" name="Rectangle 11">
            <a:extLst>
              <a:ext uri="{FF2B5EF4-FFF2-40B4-BE49-F238E27FC236}">
                <a16:creationId xmlns:xdr="http://schemas.openxmlformats.org/drawingml/2006/spreadsheetDrawing" xmlns="" xmlns:a16="http://schemas.microsoft.com/office/drawing/2014/main" xmlns:lc="http://schemas.openxmlformats.org/drawingml/2006/lockedCanvas" id="{A391F20B-A739-43C5-9767-BD8B7569DC3E}"/>
              </a:ext>
            </a:extLst>
          </p:cNvPr>
          <p:cNvSpPr/>
          <p:nvPr/>
        </p:nvSpPr>
        <p:spPr>
          <a:xfrm>
            <a:off x="4328647" y="4999693"/>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Document</a:t>
            </a:r>
            <a:r>
              <a:rPr lang="en-US" altLang="zh-CN" sz="800" baseline="0" dirty="0">
                <a:solidFill>
                  <a:schemeClr val="tx1"/>
                </a:solidFill>
              </a:rPr>
              <a:t> Repository</a:t>
            </a:r>
            <a:endParaRPr lang="en-US" altLang="zh-CN" sz="800" dirty="0">
              <a:solidFill>
                <a:schemeClr val="tx1"/>
              </a:solidFill>
            </a:endParaRPr>
          </a:p>
        </p:txBody>
      </p:sp>
      <p:sp>
        <p:nvSpPr>
          <p:cNvPr id="13" name="Rectangle 12">
            <a:extLst>
              <a:ext uri="{FF2B5EF4-FFF2-40B4-BE49-F238E27FC236}">
                <a16:creationId xmlns:xdr="http://schemas.openxmlformats.org/drawingml/2006/spreadsheetDrawing" xmlns="" xmlns:a16="http://schemas.microsoft.com/office/drawing/2014/main" xmlns:lc="http://schemas.openxmlformats.org/drawingml/2006/lockedCanvas" id="{FDE76924-32DF-4E83-83BA-BF78B9C9E501}"/>
              </a:ext>
            </a:extLst>
          </p:cNvPr>
          <p:cNvSpPr/>
          <p:nvPr/>
        </p:nvSpPr>
        <p:spPr>
          <a:xfrm>
            <a:off x="2842221" y="6081527"/>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Database</a:t>
            </a:r>
            <a:endParaRPr lang="zh-CN" altLang="en-US" sz="800">
              <a:solidFill>
                <a:schemeClr val="tx1"/>
              </a:solidFill>
            </a:endParaRPr>
          </a:p>
        </p:txBody>
      </p:sp>
      <p:sp>
        <p:nvSpPr>
          <p:cNvPr id="14" name="Rectangle 13">
            <a:extLst>
              <a:ext uri="{FF2B5EF4-FFF2-40B4-BE49-F238E27FC236}">
                <a16:creationId xmlns:xdr="http://schemas.openxmlformats.org/drawingml/2006/spreadsheetDrawing" xmlns="" xmlns:a16="http://schemas.microsoft.com/office/drawing/2014/main" xmlns:lc="http://schemas.openxmlformats.org/drawingml/2006/lockedCanvas" id="{7720211E-15D6-4999-9A48-9A14186AB030}"/>
              </a:ext>
            </a:extLst>
          </p:cNvPr>
          <p:cNvSpPr/>
          <p:nvPr/>
        </p:nvSpPr>
        <p:spPr>
          <a:xfrm>
            <a:off x="4337421" y="5394275"/>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SOA</a:t>
            </a:r>
          </a:p>
          <a:p>
            <a:pPr algn="ctr"/>
            <a:r>
              <a:rPr lang="en-US" altLang="zh-CN" sz="800" dirty="0">
                <a:solidFill>
                  <a:schemeClr val="tx1"/>
                </a:solidFill>
              </a:rPr>
              <a:t>(System Connectivity)</a:t>
            </a:r>
            <a:endParaRPr lang="zh-CN" altLang="en-US" sz="800">
              <a:solidFill>
                <a:schemeClr val="tx1"/>
              </a:solidFill>
            </a:endParaRPr>
          </a:p>
        </p:txBody>
      </p:sp>
      <p:sp>
        <p:nvSpPr>
          <p:cNvPr id="15" name="Rectangle 14">
            <a:extLst>
              <a:ext uri="{FF2B5EF4-FFF2-40B4-BE49-F238E27FC236}">
                <a16:creationId xmlns:xdr="http://schemas.openxmlformats.org/drawingml/2006/spreadsheetDrawing" xmlns="" xmlns:a16="http://schemas.microsoft.com/office/drawing/2014/main" xmlns:lc="http://schemas.openxmlformats.org/drawingml/2006/lockedCanvas" id="{0FC29018-CDBC-439A-9A89-591A17E857DF}"/>
              </a:ext>
            </a:extLst>
          </p:cNvPr>
          <p:cNvSpPr/>
          <p:nvPr/>
        </p:nvSpPr>
        <p:spPr>
          <a:xfrm>
            <a:off x="2852855" y="5392725"/>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Activity Directory</a:t>
            </a:r>
            <a:r>
              <a:rPr lang="en-US" altLang="zh-CN" sz="800" baseline="0" dirty="0">
                <a:solidFill>
                  <a:schemeClr val="tx1"/>
                </a:solidFill>
              </a:rPr>
              <a:t> Integration</a:t>
            </a:r>
            <a:endParaRPr lang="zh-CN" altLang="en-US" sz="800">
              <a:solidFill>
                <a:schemeClr val="tx1"/>
              </a:solidFill>
            </a:endParaRPr>
          </a:p>
        </p:txBody>
      </p:sp>
      <p:sp>
        <p:nvSpPr>
          <p:cNvPr id="16" name="Rounded Rectangle 36">
            <a:extLst>
              <a:ext uri="{FF2B5EF4-FFF2-40B4-BE49-F238E27FC236}">
                <a16:creationId xmlns:xdr="http://schemas.openxmlformats.org/drawingml/2006/spreadsheetDrawing" xmlns="" xmlns:a16="http://schemas.microsoft.com/office/drawing/2014/main" xmlns:lc="http://schemas.openxmlformats.org/drawingml/2006/lockedCanvas" id="{008B1D6E-1882-49D6-AECF-CC4D1F2D5CB3}"/>
              </a:ext>
            </a:extLst>
          </p:cNvPr>
          <p:cNvSpPr/>
          <p:nvPr/>
        </p:nvSpPr>
        <p:spPr>
          <a:xfrm>
            <a:off x="2630379" y="3547122"/>
            <a:ext cx="5529851" cy="8334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000">
              <a:solidFill>
                <a:schemeClr val="tx1"/>
              </a:solidFill>
            </a:endParaRPr>
          </a:p>
        </p:txBody>
      </p:sp>
      <p:sp>
        <p:nvSpPr>
          <p:cNvPr id="17" name="Rectangle 16">
            <a:extLst>
              <a:ext uri="{FF2B5EF4-FFF2-40B4-BE49-F238E27FC236}">
                <a16:creationId xmlns:xdr="http://schemas.openxmlformats.org/drawingml/2006/spreadsheetDrawing" xmlns="" xmlns:a16="http://schemas.microsoft.com/office/drawing/2014/main" xmlns:lc="http://schemas.openxmlformats.org/drawingml/2006/lockedCanvas" id="{D291E13B-6E0A-44A4-B2D9-CAB6C2C0409C}"/>
              </a:ext>
            </a:extLst>
          </p:cNvPr>
          <p:cNvSpPr/>
          <p:nvPr/>
        </p:nvSpPr>
        <p:spPr>
          <a:xfrm>
            <a:off x="2730610" y="3657757"/>
            <a:ext cx="102285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Project Plan </a:t>
            </a:r>
            <a:r>
              <a:rPr lang="en-US" sz="1000" baseline="0" dirty="0">
                <a:solidFill>
                  <a:schemeClr val="lt1"/>
                </a:solidFill>
              </a:rPr>
              <a:t>Release</a:t>
            </a:r>
            <a:endParaRPr lang="en-US" sz="1000" dirty="0">
              <a:solidFill>
                <a:srgbClr val="000000"/>
              </a:solidFill>
            </a:endParaRPr>
          </a:p>
        </p:txBody>
      </p:sp>
      <p:sp>
        <p:nvSpPr>
          <p:cNvPr id="18" name="Rectangle 17">
            <a:extLst>
              <a:ext uri="{FF2B5EF4-FFF2-40B4-BE49-F238E27FC236}">
                <a16:creationId xmlns:xdr="http://schemas.openxmlformats.org/drawingml/2006/spreadsheetDrawing" xmlns="" xmlns:a16="http://schemas.microsoft.com/office/drawing/2014/main" xmlns:lc="http://schemas.openxmlformats.org/drawingml/2006/lockedCanvas" id="{29F39A7B-4913-4676-90C6-D3F776458E24}"/>
              </a:ext>
            </a:extLst>
          </p:cNvPr>
          <p:cNvSpPr/>
          <p:nvPr/>
        </p:nvSpPr>
        <p:spPr>
          <a:xfrm>
            <a:off x="3820266" y="3657757"/>
            <a:ext cx="975225"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Issue</a:t>
            </a:r>
            <a:r>
              <a:rPr lang="en-US" sz="1000" baseline="0" dirty="0">
                <a:solidFill>
                  <a:schemeClr val="lt1"/>
                </a:solidFill>
              </a:rPr>
              <a:t> Management</a:t>
            </a:r>
            <a:endParaRPr lang="en-US" sz="1000" dirty="0">
              <a:solidFill>
                <a:srgbClr val="000000"/>
              </a:solidFill>
            </a:endParaRPr>
          </a:p>
        </p:txBody>
      </p:sp>
      <p:sp>
        <p:nvSpPr>
          <p:cNvPr id="19" name="Rounded Rectangle 18">
            <a:extLst>
              <a:ext uri="{FF2B5EF4-FFF2-40B4-BE49-F238E27FC236}">
                <a16:creationId xmlns:xdr="http://schemas.openxmlformats.org/drawingml/2006/spreadsheetDrawing" xmlns="" xmlns:a16="http://schemas.microsoft.com/office/drawing/2014/main" xmlns:lc="http://schemas.openxmlformats.org/drawingml/2006/lockedCanvas" id="{FF04698A-4ED5-4B81-B155-F792ECA897E7}"/>
              </a:ext>
            </a:extLst>
          </p:cNvPr>
          <p:cNvSpPr/>
          <p:nvPr/>
        </p:nvSpPr>
        <p:spPr>
          <a:xfrm>
            <a:off x="9251123" y="1778943"/>
            <a:ext cx="899158" cy="508531"/>
          </a:xfrm>
          <a:prstGeom prst="roundRect">
            <a:avLst>
              <a:gd name="adj" fmla="val 5506"/>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20" name="Rectangle 19">
            <a:extLst>
              <a:ext uri="{FF2B5EF4-FFF2-40B4-BE49-F238E27FC236}">
                <a16:creationId xmlns:xdr="http://schemas.openxmlformats.org/drawingml/2006/spreadsheetDrawing" xmlns="" xmlns:a16="http://schemas.microsoft.com/office/drawing/2014/main" xmlns:lc="http://schemas.openxmlformats.org/drawingml/2006/lockedCanvas" id="{3CF5D35C-131F-422C-8F5E-B467795CCD9F}"/>
              </a:ext>
            </a:extLst>
          </p:cNvPr>
          <p:cNvSpPr/>
          <p:nvPr/>
        </p:nvSpPr>
        <p:spPr>
          <a:xfrm>
            <a:off x="9402362" y="1918436"/>
            <a:ext cx="678085" cy="2536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BPM</a:t>
            </a:r>
            <a:endParaRPr lang="zh-CN" altLang="en-US" sz="800">
              <a:solidFill>
                <a:schemeClr val="tx1"/>
              </a:solidFill>
            </a:endParaRPr>
          </a:p>
        </p:txBody>
      </p:sp>
      <p:sp>
        <p:nvSpPr>
          <p:cNvPr id="27" name="Rectangle 26">
            <a:extLst>
              <a:ext uri="{FF2B5EF4-FFF2-40B4-BE49-F238E27FC236}">
                <a16:creationId xmlns:xdr="http://schemas.openxmlformats.org/drawingml/2006/spreadsheetDrawing" xmlns="" xmlns:a16="http://schemas.microsoft.com/office/drawing/2014/main" xmlns:lc="http://schemas.openxmlformats.org/drawingml/2006/lockedCanvas" id="{9C0D20D0-2EE2-4B18-96EF-5F1D240839CA}"/>
              </a:ext>
            </a:extLst>
          </p:cNvPr>
          <p:cNvSpPr/>
          <p:nvPr/>
        </p:nvSpPr>
        <p:spPr>
          <a:xfrm>
            <a:off x="8429007" y="1695956"/>
            <a:ext cx="303026" cy="4957641"/>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a:t>
            </a:r>
          </a:p>
          <a:p>
            <a:pPr algn="ctr"/>
            <a:r>
              <a:rPr lang="en-US" altLang="zh-CN" sz="800" dirty="0">
                <a:solidFill>
                  <a:schemeClr val="tx1"/>
                </a:solidFill>
              </a:rPr>
              <a:t>O</a:t>
            </a:r>
          </a:p>
          <a:p>
            <a:pPr algn="ctr"/>
            <a:r>
              <a:rPr lang="en-US" altLang="zh-CN" sz="800" dirty="0">
                <a:solidFill>
                  <a:schemeClr val="tx1"/>
                </a:solidFill>
              </a:rPr>
              <a:t>A</a:t>
            </a:r>
            <a:endParaRPr lang="zh-CN" altLang="en-US" sz="800">
              <a:solidFill>
                <a:schemeClr val="tx1"/>
              </a:solidFill>
            </a:endParaRPr>
          </a:p>
        </p:txBody>
      </p:sp>
      <p:sp>
        <p:nvSpPr>
          <p:cNvPr id="28" name="Rounded Rectangle 35">
            <a:extLst>
              <a:ext uri="{FF2B5EF4-FFF2-40B4-BE49-F238E27FC236}">
                <a16:creationId xmlns:xdr="http://schemas.openxmlformats.org/drawingml/2006/spreadsheetDrawing" xmlns="" xmlns:a16="http://schemas.microsoft.com/office/drawing/2014/main" xmlns:lc="http://schemas.openxmlformats.org/drawingml/2006/lockedCanvas" id="{6F15787A-03C2-48D7-9077-1FE3A7C9CEDD}"/>
              </a:ext>
            </a:extLst>
          </p:cNvPr>
          <p:cNvSpPr/>
          <p:nvPr/>
        </p:nvSpPr>
        <p:spPr>
          <a:xfrm>
            <a:off x="2631355" y="4521224"/>
            <a:ext cx="3268725" cy="28832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Components</a:t>
            </a:r>
            <a:endParaRPr lang="zh-CN" altLang="en-US" sz="800">
              <a:solidFill>
                <a:schemeClr val="tx1"/>
              </a:solidFill>
            </a:endParaRPr>
          </a:p>
        </p:txBody>
      </p:sp>
      <p:sp>
        <p:nvSpPr>
          <p:cNvPr id="29" name="Rounded Rectangle 39">
            <a:extLst>
              <a:ext uri="{FF2B5EF4-FFF2-40B4-BE49-F238E27FC236}">
                <a16:creationId xmlns:xdr="http://schemas.openxmlformats.org/drawingml/2006/spreadsheetDrawing" xmlns="" xmlns:a16="http://schemas.microsoft.com/office/drawing/2014/main" xmlns:lc="http://schemas.openxmlformats.org/drawingml/2006/lockedCanvas" id="{860F77EE-DE8E-4E25-B625-C4D0A81E561A}"/>
              </a:ext>
            </a:extLst>
          </p:cNvPr>
          <p:cNvSpPr/>
          <p:nvPr/>
        </p:nvSpPr>
        <p:spPr>
          <a:xfrm>
            <a:off x="5968916" y="4810671"/>
            <a:ext cx="2181227" cy="186324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30" name="Rectangle 29">
            <a:extLst>
              <a:ext uri="{FF2B5EF4-FFF2-40B4-BE49-F238E27FC236}">
                <a16:creationId xmlns:xdr="http://schemas.openxmlformats.org/drawingml/2006/spreadsheetDrawing" xmlns="" xmlns:a16="http://schemas.microsoft.com/office/drawing/2014/main" xmlns:lc="http://schemas.openxmlformats.org/drawingml/2006/lockedCanvas" id="{A13CFCA7-6AD3-47EB-B581-3C89F3D99DE1}"/>
              </a:ext>
            </a:extLst>
          </p:cNvPr>
          <p:cNvSpPr/>
          <p:nvPr/>
        </p:nvSpPr>
        <p:spPr>
          <a:xfrm>
            <a:off x="7160303"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Gate Review Checklist</a:t>
            </a:r>
            <a:endParaRPr lang="zh-CN" altLang="en-US" sz="800">
              <a:solidFill>
                <a:sysClr val="windowText" lastClr="000000"/>
              </a:solidFill>
            </a:endParaRPr>
          </a:p>
        </p:txBody>
      </p:sp>
      <p:sp>
        <p:nvSpPr>
          <p:cNvPr id="31" name="Rectangle 30">
            <a:extLst>
              <a:ext uri="{FF2B5EF4-FFF2-40B4-BE49-F238E27FC236}">
                <a16:creationId xmlns:xdr="http://schemas.openxmlformats.org/drawingml/2006/spreadsheetDrawing" xmlns="" xmlns:a16="http://schemas.microsoft.com/office/drawing/2014/main" xmlns:lc="http://schemas.openxmlformats.org/drawingml/2006/lockedCanvas" id="{27896CB6-EA43-48B4-BF7D-FCE7063F620D}"/>
              </a:ext>
            </a:extLst>
          </p:cNvPr>
          <p:cNvSpPr/>
          <p:nvPr/>
        </p:nvSpPr>
        <p:spPr>
          <a:xfrm>
            <a:off x="6118147"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baseline="0" dirty="0">
                <a:solidFill>
                  <a:sysClr val="windowText" lastClr="000000"/>
                </a:solidFill>
              </a:rPr>
              <a:t>PPQP </a:t>
            </a:r>
          </a:p>
          <a:p>
            <a:pPr algn="ctr"/>
            <a:r>
              <a:rPr lang="en-US" altLang="zh-CN" sz="800" baseline="0" dirty="0">
                <a:solidFill>
                  <a:sysClr val="windowText" lastClr="000000"/>
                </a:solidFill>
              </a:rPr>
              <a:t>Checklist</a:t>
            </a:r>
            <a:endParaRPr lang="zh-CN" altLang="en-US" sz="800">
              <a:solidFill>
                <a:sysClr val="windowText" lastClr="000000"/>
              </a:solidFill>
            </a:endParaRPr>
          </a:p>
        </p:txBody>
      </p:sp>
      <p:sp>
        <p:nvSpPr>
          <p:cNvPr id="32" name="Rectangle 31">
            <a:extLst>
              <a:ext uri="{FF2B5EF4-FFF2-40B4-BE49-F238E27FC236}">
                <a16:creationId xmlns:xdr="http://schemas.openxmlformats.org/drawingml/2006/spreadsheetDrawing" xmlns="" xmlns:a16="http://schemas.microsoft.com/office/drawing/2014/main" xmlns:lc="http://schemas.openxmlformats.org/drawingml/2006/lockedCanvas" id="{33DDA29E-4438-4C51-9075-20E6CFBC3699}"/>
              </a:ext>
            </a:extLst>
          </p:cNvPr>
          <p:cNvSpPr/>
          <p:nvPr/>
        </p:nvSpPr>
        <p:spPr>
          <a:xfrm>
            <a:off x="6118147"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Program</a:t>
            </a:r>
            <a:r>
              <a:rPr lang="en-US" altLang="zh-CN" sz="800" baseline="0" dirty="0">
                <a:solidFill>
                  <a:sysClr val="windowText" lastClr="000000"/>
                </a:solidFill>
              </a:rPr>
              <a:t> Template</a:t>
            </a:r>
            <a:endParaRPr lang="zh-CN" altLang="en-US" sz="800">
              <a:solidFill>
                <a:sysClr val="windowText" lastClr="000000"/>
              </a:solidFill>
            </a:endParaRPr>
          </a:p>
        </p:txBody>
      </p:sp>
      <p:sp>
        <p:nvSpPr>
          <p:cNvPr id="33" name="Rectangle 32">
            <a:extLst>
              <a:ext uri="{FF2B5EF4-FFF2-40B4-BE49-F238E27FC236}">
                <a16:creationId xmlns:xdr="http://schemas.openxmlformats.org/drawingml/2006/spreadsheetDrawing" xmlns="" xmlns:a16="http://schemas.microsoft.com/office/drawing/2014/main" xmlns:lc="http://schemas.openxmlformats.org/drawingml/2006/lockedCanvas" id="{847CFBED-7E2B-4964-995A-FC634C3B04CC}"/>
              </a:ext>
            </a:extLst>
          </p:cNvPr>
          <p:cNvSpPr/>
          <p:nvPr/>
        </p:nvSpPr>
        <p:spPr>
          <a:xfrm>
            <a:off x="7160303"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Project</a:t>
            </a:r>
            <a:r>
              <a:rPr lang="en-US" altLang="zh-CN" sz="800" baseline="0" dirty="0">
                <a:solidFill>
                  <a:sysClr val="windowText" lastClr="000000"/>
                </a:solidFill>
              </a:rPr>
              <a:t> Deliverable Review</a:t>
            </a:r>
            <a:r>
              <a:rPr lang="en-US" altLang="zh-CN" sz="800" dirty="0">
                <a:solidFill>
                  <a:sysClr val="windowText" lastClr="000000"/>
                </a:solidFill>
              </a:rPr>
              <a:t> Checklist</a:t>
            </a:r>
            <a:endParaRPr lang="zh-CN" altLang="en-US" sz="800">
              <a:solidFill>
                <a:sysClr val="windowText" lastClr="000000"/>
              </a:solidFill>
            </a:endParaRPr>
          </a:p>
        </p:txBody>
      </p:sp>
      <p:sp>
        <p:nvSpPr>
          <p:cNvPr id="34" name="Rectangle 33">
            <a:extLst>
              <a:ext uri="{FF2B5EF4-FFF2-40B4-BE49-F238E27FC236}">
                <a16:creationId xmlns:xdr="http://schemas.openxmlformats.org/drawingml/2006/spreadsheetDrawing" xmlns="" xmlns:a16="http://schemas.microsoft.com/office/drawing/2014/main" xmlns:lc="http://schemas.openxmlformats.org/drawingml/2006/lockedCanvas" id="{D989BDA9-301D-40DB-9580-65EB0A8B5CB9}"/>
              </a:ext>
            </a:extLst>
          </p:cNvPr>
          <p:cNvSpPr/>
          <p:nvPr/>
        </p:nvSpPr>
        <p:spPr>
          <a:xfrm>
            <a:off x="6118147" y="575855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5" name="Rectangle 34">
            <a:extLst>
              <a:ext uri="{FF2B5EF4-FFF2-40B4-BE49-F238E27FC236}">
                <a16:creationId xmlns:xdr="http://schemas.openxmlformats.org/drawingml/2006/spreadsheetDrawing" xmlns="" xmlns:a16="http://schemas.microsoft.com/office/drawing/2014/main" xmlns:lc="http://schemas.openxmlformats.org/drawingml/2006/lockedCanvas" id="{D1E749E2-2C67-4E89-9C57-FE83F541E19F}"/>
              </a:ext>
            </a:extLst>
          </p:cNvPr>
          <p:cNvSpPr/>
          <p:nvPr/>
        </p:nvSpPr>
        <p:spPr>
          <a:xfrm>
            <a:off x="7158161" y="5763524"/>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6" name="Rectangle 35">
            <a:extLst>
              <a:ext uri="{FF2B5EF4-FFF2-40B4-BE49-F238E27FC236}">
                <a16:creationId xmlns:xdr="http://schemas.openxmlformats.org/drawingml/2006/spreadsheetDrawing" xmlns="" xmlns:a16="http://schemas.microsoft.com/office/drawing/2014/main" xmlns:lc="http://schemas.openxmlformats.org/drawingml/2006/lockedCanvas" id="{6875B197-A69F-4716-8A44-02006EEA9338}"/>
              </a:ext>
            </a:extLst>
          </p:cNvPr>
          <p:cNvSpPr/>
          <p:nvPr/>
        </p:nvSpPr>
        <p:spPr>
          <a:xfrm>
            <a:off x="7158161"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7" name="Rectangle 36">
            <a:extLst>
              <a:ext uri="{FF2B5EF4-FFF2-40B4-BE49-F238E27FC236}">
                <a16:creationId xmlns:xdr="http://schemas.openxmlformats.org/drawingml/2006/spreadsheetDrawing" xmlns="" xmlns:a16="http://schemas.microsoft.com/office/drawing/2014/main" xmlns:lc="http://schemas.openxmlformats.org/drawingml/2006/lockedCanvas" id="{9DC6BE3D-0381-4C51-9E09-948DC32B7E0B}"/>
              </a:ext>
            </a:extLst>
          </p:cNvPr>
          <p:cNvSpPr/>
          <p:nvPr/>
        </p:nvSpPr>
        <p:spPr>
          <a:xfrm>
            <a:off x="6128892"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zh-CN" sz="800" dirty="0">
              <a:solidFill>
                <a:sysClr val="windowText" lastClr="000000"/>
              </a:solidFill>
            </a:endParaRPr>
          </a:p>
        </p:txBody>
      </p:sp>
      <p:sp>
        <p:nvSpPr>
          <p:cNvPr id="38" name="Rounded Rectangle 39">
            <a:extLst>
              <a:ext uri="{FF2B5EF4-FFF2-40B4-BE49-F238E27FC236}">
                <a16:creationId xmlns:xdr="http://schemas.openxmlformats.org/drawingml/2006/spreadsheetDrawing" xmlns="" xmlns:a16="http://schemas.microsoft.com/office/drawing/2014/main" xmlns:lc="http://schemas.openxmlformats.org/drawingml/2006/lockedCanvas" id="{00BF6EFF-2779-431D-A175-83999FBDF27B}"/>
              </a:ext>
            </a:extLst>
          </p:cNvPr>
          <p:cNvSpPr/>
          <p:nvPr/>
        </p:nvSpPr>
        <p:spPr>
          <a:xfrm>
            <a:off x="5968916" y="4505829"/>
            <a:ext cx="2181227" cy="30003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Business Component</a:t>
            </a:r>
            <a:endParaRPr lang="zh-CN" altLang="en-US" sz="800">
              <a:solidFill>
                <a:schemeClr val="tx1"/>
              </a:solidFill>
            </a:endParaRPr>
          </a:p>
        </p:txBody>
      </p:sp>
      <p:sp>
        <p:nvSpPr>
          <p:cNvPr id="39" name="Rounded Rectangle 36">
            <a:extLst>
              <a:ext uri="{FF2B5EF4-FFF2-40B4-BE49-F238E27FC236}">
                <a16:creationId xmlns:xdr="http://schemas.openxmlformats.org/drawingml/2006/spreadsheetDrawing" xmlns="" xmlns:a16="http://schemas.microsoft.com/office/drawing/2014/main" xmlns:lc="http://schemas.openxmlformats.org/drawingml/2006/lockedCanvas" id="{7D5E89C5-1940-47B1-895C-3DE756407004}"/>
              </a:ext>
            </a:extLst>
          </p:cNvPr>
          <p:cNvSpPr/>
          <p:nvPr/>
        </p:nvSpPr>
        <p:spPr>
          <a:xfrm>
            <a:off x="2630379" y="3304235"/>
            <a:ext cx="5529851" cy="28057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Business Processes</a:t>
            </a:r>
            <a:endParaRPr lang="zh-CN" altLang="en-US" sz="1000">
              <a:solidFill>
                <a:schemeClr val="tx1"/>
              </a:solidFill>
            </a:endParaRPr>
          </a:p>
        </p:txBody>
      </p:sp>
      <p:sp>
        <p:nvSpPr>
          <p:cNvPr id="40" name="Rectangle 3">
            <a:extLst>
              <a:ext uri="{FF2B5EF4-FFF2-40B4-BE49-F238E27FC236}">
                <a16:creationId xmlns:xdr="http://schemas.openxmlformats.org/drawingml/2006/spreadsheetDrawing" xmlns="" xmlns:a16="http://schemas.microsoft.com/office/drawing/2014/main" xmlns:lc="http://schemas.openxmlformats.org/drawingml/2006/lockedCanvas" id="{FB74F9B5-4658-4ECD-9C1B-D079EF07BB06}"/>
              </a:ext>
            </a:extLst>
          </p:cNvPr>
          <p:cNvSpPr/>
          <p:nvPr/>
        </p:nvSpPr>
        <p:spPr>
          <a:xfrm>
            <a:off x="5230724" y="1227776"/>
            <a:ext cx="2557482"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Supplier</a:t>
            </a:r>
            <a:r>
              <a:rPr lang="en-US" altLang="zh-CN" sz="800" baseline="0" dirty="0">
                <a:solidFill>
                  <a:schemeClr val="tx1"/>
                </a:solidFill>
              </a:rPr>
              <a:t> Portal </a:t>
            </a:r>
            <a:endParaRPr lang="en-US" altLang="zh-CN" sz="800" dirty="0">
              <a:solidFill>
                <a:schemeClr val="tx1"/>
              </a:solidFill>
            </a:endParaRPr>
          </a:p>
        </p:txBody>
      </p:sp>
      <p:sp>
        <p:nvSpPr>
          <p:cNvPr id="41" name="Rounded Rectangle 36">
            <a:extLst>
              <a:ext uri="{FF2B5EF4-FFF2-40B4-BE49-F238E27FC236}">
                <a16:creationId xmlns:xdr="http://schemas.openxmlformats.org/drawingml/2006/spreadsheetDrawing" xmlns="" xmlns:a16="http://schemas.microsoft.com/office/drawing/2014/main" xmlns:lc="http://schemas.openxmlformats.org/drawingml/2006/lockedCanvas" id="{61C0F4C6-C4C9-454A-9A6D-5D38EA0E0087}"/>
              </a:ext>
            </a:extLst>
          </p:cNvPr>
          <p:cNvSpPr/>
          <p:nvPr/>
        </p:nvSpPr>
        <p:spPr>
          <a:xfrm>
            <a:off x="2630380" y="1699266"/>
            <a:ext cx="2478825"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Yanfeng APQP</a:t>
            </a:r>
            <a:r>
              <a:rPr lang="en-US" altLang="zh-CN" sz="1000" baseline="0" dirty="0">
                <a:solidFill>
                  <a:schemeClr val="tx1"/>
                </a:solidFill>
              </a:rPr>
              <a:t> Modules</a:t>
            </a:r>
            <a:endParaRPr lang="zh-CN" altLang="en-US" sz="1000" dirty="0">
              <a:solidFill>
                <a:schemeClr val="tx1"/>
              </a:solidFill>
            </a:endParaRPr>
          </a:p>
        </p:txBody>
      </p:sp>
      <p:sp>
        <p:nvSpPr>
          <p:cNvPr id="42" name="Rounded Rectangle 36">
            <a:extLst>
              <a:ext uri="{FF2B5EF4-FFF2-40B4-BE49-F238E27FC236}">
                <a16:creationId xmlns:xdr="http://schemas.openxmlformats.org/drawingml/2006/spreadsheetDrawing" xmlns="" xmlns:a16="http://schemas.microsoft.com/office/drawing/2014/main" xmlns:lc="http://schemas.openxmlformats.org/drawingml/2006/lockedCanvas" id="{354CF396-7586-4A4A-816E-CCB8D85752A3}"/>
              </a:ext>
            </a:extLst>
          </p:cNvPr>
          <p:cNvSpPr/>
          <p:nvPr/>
        </p:nvSpPr>
        <p:spPr>
          <a:xfrm>
            <a:off x="2630380" y="1975046"/>
            <a:ext cx="2478825"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User</a:t>
            </a:r>
            <a:r>
              <a:rPr lang="en-US" altLang="zh-CN" sz="1000" baseline="0" dirty="0">
                <a:solidFill>
                  <a:schemeClr val="tx1"/>
                </a:solidFill>
              </a:rPr>
              <a:t> Home Page, Supplier Management, </a:t>
            </a:r>
            <a:r>
              <a:rPr lang="en-US" altLang="zh-CN" sz="1000" dirty="0">
                <a:solidFill>
                  <a:schemeClr val="tx1"/>
                </a:solidFill>
              </a:rPr>
              <a:t>APQP</a:t>
            </a:r>
            <a:r>
              <a:rPr lang="en-US" altLang="zh-CN" sz="1000" baseline="0" dirty="0">
                <a:solidFill>
                  <a:schemeClr val="tx1"/>
                </a:solidFill>
              </a:rPr>
              <a:t> Program Management, Report Manager, Task Management, Issue Management, Document </a:t>
            </a:r>
            <a:r>
              <a:rPr lang="en-US" altLang="zh-CN" sz="1000" baseline="0" dirty="0" smtClean="0">
                <a:solidFill>
                  <a:schemeClr val="tx1"/>
                </a:solidFill>
              </a:rPr>
              <a:t>Management, </a:t>
            </a:r>
            <a:r>
              <a:rPr lang="en-US" altLang="zh-CN" sz="1000" baseline="0" dirty="0">
                <a:solidFill>
                  <a:schemeClr val="tx1"/>
                </a:solidFill>
              </a:rPr>
              <a:t>Project Template Management, System Setup</a:t>
            </a:r>
            <a:endParaRPr lang="zh-CN" altLang="en-US" sz="1000" dirty="0">
              <a:solidFill>
                <a:schemeClr val="tx1"/>
              </a:solidFill>
            </a:endParaRPr>
          </a:p>
        </p:txBody>
      </p:sp>
      <p:sp>
        <p:nvSpPr>
          <p:cNvPr id="43" name="Rounded Rectangle 36">
            <a:extLst>
              <a:ext uri="{FF2B5EF4-FFF2-40B4-BE49-F238E27FC236}">
                <a16:creationId xmlns:xdr="http://schemas.openxmlformats.org/drawingml/2006/spreadsheetDrawing" xmlns="" xmlns:a16="http://schemas.microsoft.com/office/drawing/2014/main" xmlns:lc="http://schemas.openxmlformats.org/drawingml/2006/lockedCanvas" id="{68D0B29E-7C83-4B65-B3AB-5AA7ED0502B5}"/>
              </a:ext>
            </a:extLst>
          </p:cNvPr>
          <p:cNvSpPr/>
          <p:nvPr/>
        </p:nvSpPr>
        <p:spPr>
          <a:xfrm>
            <a:off x="5157947" y="1699266"/>
            <a:ext cx="2990250"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a:t>
            </a:r>
            <a:r>
              <a:rPr lang="en-US" altLang="zh-CN" sz="1000" baseline="0" dirty="0">
                <a:solidFill>
                  <a:schemeClr val="tx1"/>
                </a:solidFill>
              </a:rPr>
              <a:t> </a:t>
            </a:r>
            <a:r>
              <a:rPr lang="en-US" altLang="zh-CN" sz="1000" dirty="0">
                <a:solidFill>
                  <a:schemeClr val="tx1"/>
                </a:solidFill>
              </a:rPr>
              <a:t>Modules</a:t>
            </a:r>
            <a:endParaRPr lang="zh-CN" altLang="en-US" sz="1000">
              <a:solidFill>
                <a:schemeClr val="tx1"/>
              </a:solidFill>
            </a:endParaRPr>
          </a:p>
        </p:txBody>
      </p:sp>
      <p:sp>
        <p:nvSpPr>
          <p:cNvPr id="44" name="Rounded Rectangle 36">
            <a:extLst>
              <a:ext uri="{FF2B5EF4-FFF2-40B4-BE49-F238E27FC236}">
                <a16:creationId xmlns:xdr="http://schemas.openxmlformats.org/drawingml/2006/spreadsheetDrawing" xmlns="" xmlns:a16="http://schemas.microsoft.com/office/drawing/2014/main" xmlns:lc="http://schemas.openxmlformats.org/drawingml/2006/lockedCanvas" id="{0D705F70-D971-4AB2-AF34-1033F50F5BE7}"/>
              </a:ext>
            </a:extLst>
          </p:cNvPr>
          <p:cNvSpPr/>
          <p:nvPr/>
        </p:nvSpPr>
        <p:spPr>
          <a:xfrm>
            <a:off x="5157947" y="1975046"/>
            <a:ext cx="2990250"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 Home Page,</a:t>
            </a:r>
            <a:r>
              <a:rPr lang="en-US" altLang="zh-CN" sz="1000" baseline="0" dirty="0">
                <a:solidFill>
                  <a:schemeClr val="tx1"/>
                </a:solidFill>
              </a:rPr>
              <a:t> </a:t>
            </a:r>
            <a:r>
              <a:rPr lang="en-US" altLang="zh-CN" sz="1000" dirty="0">
                <a:solidFill>
                  <a:schemeClr val="tx1"/>
                </a:solidFill>
              </a:rPr>
              <a:t>Supplier</a:t>
            </a:r>
            <a:r>
              <a:rPr lang="en-US" altLang="zh-CN" sz="1000" baseline="0" dirty="0">
                <a:solidFill>
                  <a:schemeClr val="tx1"/>
                </a:solidFill>
              </a:rPr>
              <a:t> APQP/PPAP Program, Supplier Task, Supplier Issues, Supplier Actions</a:t>
            </a:r>
            <a:r>
              <a:rPr lang="en-US" altLang="zh-CN" sz="1000" dirty="0">
                <a:solidFill>
                  <a:schemeClr val="tx1"/>
                </a:solidFill>
              </a:rPr>
              <a:t>, Supplier Document, Supplier News, Supplier</a:t>
            </a:r>
            <a:r>
              <a:rPr lang="en-US" altLang="zh-CN" sz="1000" baseline="0" dirty="0">
                <a:solidFill>
                  <a:schemeClr val="tx1"/>
                </a:solidFill>
              </a:rPr>
              <a:t> Calendar</a:t>
            </a:r>
            <a:endParaRPr lang="zh-CN" altLang="en-US" sz="1000">
              <a:solidFill>
                <a:schemeClr val="tx1"/>
              </a:solidFill>
            </a:endParaRPr>
          </a:p>
        </p:txBody>
      </p:sp>
      <p:sp>
        <p:nvSpPr>
          <p:cNvPr id="45" name="Rectangle 44">
            <a:extLst>
              <a:ext uri="{FF2B5EF4-FFF2-40B4-BE49-F238E27FC236}">
                <a16:creationId xmlns:xdr="http://schemas.openxmlformats.org/drawingml/2006/spreadsheetDrawing" xmlns="" xmlns:a16="http://schemas.microsoft.com/office/drawing/2014/main" xmlns:lc="http://schemas.openxmlformats.org/drawingml/2006/lockedCanvas" id="{C622A0EF-6AB8-41F9-AF48-52715CF2DD43}"/>
              </a:ext>
            </a:extLst>
          </p:cNvPr>
          <p:cNvSpPr/>
          <p:nvPr/>
        </p:nvSpPr>
        <p:spPr>
          <a:xfrm>
            <a:off x="5913853"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Supplier Document Release</a:t>
            </a:r>
            <a:endParaRPr lang="en-US" sz="1000" dirty="0">
              <a:solidFill>
                <a:srgbClr val="000000"/>
              </a:solidFill>
            </a:endParaRPr>
          </a:p>
        </p:txBody>
      </p:sp>
      <p:sp>
        <p:nvSpPr>
          <p:cNvPr id="46" name="Rectangle 45">
            <a:extLst>
              <a:ext uri="{FF2B5EF4-FFF2-40B4-BE49-F238E27FC236}">
                <a16:creationId xmlns:xdr="http://schemas.openxmlformats.org/drawingml/2006/spreadsheetDrawing" xmlns="" xmlns:a16="http://schemas.microsoft.com/office/drawing/2014/main" xmlns:lc="http://schemas.openxmlformats.org/drawingml/2006/lockedCanvas" id="{23A676D6-B7AB-4D79-B5AA-D787206D0AFA}"/>
              </a:ext>
            </a:extLst>
          </p:cNvPr>
          <p:cNvSpPr/>
          <p:nvPr/>
        </p:nvSpPr>
        <p:spPr>
          <a:xfrm>
            <a:off x="4871822"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TR</a:t>
            </a:r>
          </a:p>
          <a:p>
            <a:pPr algn="ctr"/>
            <a:r>
              <a:rPr lang="en-US" sz="1000" dirty="0">
                <a:solidFill>
                  <a:schemeClr val="lt1"/>
                </a:solidFill>
              </a:rPr>
              <a:t>Document Review </a:t>
            </a:r>
            <a:endParaRPr lang="en-US" sz="1000" dirty="0">
              <a:solidFill>
                <a:srgbClr val="000000"/>
              </a:solidFill>
            </a:endParaRPr>
          </a:p>
        </p:txBody>
      </p:sp>
      <p:sp>
        <p:nvSpPr>
          <p:cNvPr id="47" name="Rectangle 46">
            <a:extLst>
              <a:ext uri="{FF2B5EF4-FFF2-40B4-BE49-F238E27FC236}">
                <a16:creationId xmlns:xdr="http://schemas.openxmlformats.org/drawingml/2006/spreadsheetDrawing" xmlns="" xmlns:a16="http://schemas.microsoft.com/office/drawing/2014/main" xmlns:lc="http://schemas.openxmlformats.org/drawingml/2006/lockedCanvas" id="{1F64119A-BEB6-40CC-AB70-763B10203360}"/>
              </a:ext>
            </a:extLst>
          </p:cNvPr>
          <p:cNvSpPr/>
          <p:nvPr/>
        </p:nvSpPr>
        <p:spPr>
          <a:xfrm>
            <a:off x="6942553" y="3667282"/>
            <a:ext cx="10038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SCR</a:t>
            </a:r>
            <a:endParaRPr lang="en-US" sz="1000" dirty="0">
              <a:solidFill>
                <a:srgbClr val="000000"/>
              </a:solidFill>
            </a:endParaRPr>
          </a:p>
        </p:txBody>
      </p:sp>
      <p:sp>
        <p:nvSpPr>
          <p:cNvPr id="48" name="Rectangle 47">
            <a:extLst>
              <a:ext uri="{FF2B5EF4-FFF2-40B4-BE49-F238E27FC236}">
                <a16:creationId xmlns:xdr="http://schemas.openxmlformats.org/drawingml/2006/spreadsheetDrawing" xmlns="" xmlns:a16="http://schemas.microsoft.com/office/drawing/2014/main" xmlns:lc="http://schemas.openxmlformats.org/drawingml/2006/lockedCanvas" id="{540E423F-038A-41E5-9453-50A5018D86CE}"/>
              </a:ext>
            </a:extLst>
          </p:cNvPr>
          <p:cNvSpPr/>
          <p:nvPr/>
        </p:nvSpPr>
        <p:spPr>
          <a:xfrm>
            <a:off x="2226945" y="-57150"/>
            <a:ext cx="6684826" cy="52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800" b="1" dirty="0" smtClean="0">
                <a:solidFill>
                  <a:schemeClr val="tx1"/>
                </a:solidFill>
              </a:rPr>
              <a:t>Yanfeng Visteon - Supplier APQP Portal </a:t>
            </a:r>
            <a:endParaRPr lang="zh-CN" altLang="en-US" sz="1800" b="1" dirty="0">
              <a:solidFill>
                <a:schemeClr val="tx1"/>
              </a:solidFill>
            </a:endParaRPr>
          </a:p>
        </p:txBody>
      </p:sp>
      <p:sp>
        <p:nvSpPr>
          <p:cNvPr id="21" name="左右箭头 122">
            <a:extLst>
              <a:ext uri="{FF2B5EF4-FFF2-40B4-BE49-F238E27FC236}">
                <a16:creationId xmlns:xdr="http://schemas.openxmlformats.org/drawingml/2006/spreadsheetDrawing" xmlns="" xmlns:a16="http://schemas.microsoft.com/office/drawing/2014/main" xmlns:lc="http://schemas.openxmlformats.org/drawingml/2006/lockedCanvas" id="{F4A038F6-8378-4AB3-A419-7F47A05F181B}"/>
              </a:ext>
            </a:extLst>
          </p:cNvPr>
          <p:cNvSpPr/>
          <p:nvPr/>
        </p:nvSpPr>
        <p:spPr>
          <a:xfrm>
            <a:off x="8557226" y="1918436"/>
            <a:ext cx="757980" cy="1859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718" y="983145"/>
            <a:ext cx="545121" cy="5946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107" y="986809"/>
            <a:ext cx="642459" cy="642459"/>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12</a:t>
            </a:fld>
            <a:endParaRPr lang="en-US" dirty="0"/>
          </a:p>
        </p:txBody>
      </p:sp>
    </p:spTree>
    <p:extLst>
      <p:ext uri="{BB962C8B-B14F-4D97-AF65-F5344CB8AC3E}">
        <p14:creationId xmlns:p14="http://schemas.microsoft.com/office/powerpoint/2010/main" val="1698589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5025" y="649968"/>
            <a:ext cx="4162425" cy="3409950"/>
          </a:xfrm>
          <a:prstGeom prst="rect">
            <a:avLst/>
          </a:prstGeom>
        </p:spPr>
      </p:pic>
      <p:sp>
        <p:nvSpPr>
          <p:cNvPr id="2" name="Title 1"/>
          <p:cNvSpPr>
            <a:spLocks noGrp="1"/>
          </p:cNvSpPr>
          <p:nvPr>
            <p:ph type="title"/>
          </p:nvPr>
        </p:nvSpPr>
        <p:spPr/>
        <p:txBody>
          <a:bodyPr>
            <a:normAutofit/>
          </a:bodyPr>
          <a:lstStyle/>
          <a:p>
            <a:r>
              <a:rPr lang="en-IN" sz="4400" dirty="0" smtClean="0"/>
              <a:t>Software Prototypes </a:t>
            </a:r>
            <a:r>
              <a:rPr lang="en-US" altLang="zh-CN" sz="4400" dirty="0" smtClean="0"/>
              <a:t>/ </a:t>
            </a:r>
            <a:r>
              <a:rPr lang="zh-CN" altLang="en-US" sz="4400" dirty="0" smtClean="0"/>
              <a:t>软件原型</a:t>
            </a:r>
            <a:endParaRPr lang="en-IN" sz="4400"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7624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1" cy="6858000"/>
          </a:xfrm>
          <a:prstGeom prst="rect">
            <a:avLst/>
          </a:prstGeom>
        </p:spPr>
      </p:pic>
      <p:pic>
        <p:nvPicPr>
          <p:cNvPr id="3" name="Picture 2"/>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975349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15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521208"/>
            <a:ext cx="11060582" cy="6336791"/>
          </a:xfrm>
          <a:prstGeom prst="rect">
            <a:avLst/>
          </a:prstGeom>
        </p:spPr>
      </p:pic>
      <p:pic>
        <p:nvPicPr>
          <p:cNvPr id="5" name="Picture 4"/>
          <p:cNvPicPr>
            <a:picLocks noChangeAspect="1"/>
          </p:cNvPicPr>
          <p:nvPr/>
        </p:nvPicPr>
        <p:blipFill>
          <a:blip r:embed="rId3"/>
          <a:stretch>
            <a:fillRect/>
          </a:stretch>
        </p:blipFill>
        <p:spPr>
          <a:xfrm>
            <a:off x="9344025" y="5733288"/>
            <a:ext cx="1149126" cy="781240"/>
          </a:xfrm>
          <a:prstGeom prst="rect">
            <a:avLst/>
          </a:prstGeom>
        </p:spPr>
      </p:pic>
    </p:spTree>
    <p:extLst>
      <p:ext uri="{BB962C8B-B14F-4D97-AF65-F5344CB8AC3E}">
        <p14:creationId xmlns:p14="http://schemas.microsoft.com/office/powerpoint/2010/main" val="554021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txBox="1">
            <a:spLocks/>
          </p:cNvSpPr>
          <p:nvPr/>
        </p:nvSpPr>
        <p:spPr bwMode="auto">
          <a:xfrm>
            <a:off x="400271" y="219012"/>
            <a:ext cx="11720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548DD4"/>
                </a:solidFill>
              </a:rPr>
              <a:t>Supplier </a:t>
            </a:r>
            <a:r>
              <a:rPr lang="en-IN" altLang="en-US" sz="2800" b="1" dirty="0" smtClean="0">
                <a:solidFill>
                  <a:srgbClr val="548DD4"/>
                </a:solidFill>
              </a:rPr>
              <a:t>Dashboard </a:t>
            </a:r>
            <a:r>
              <a:rPr lang="en-US" altLang="zh-CN" sz="2800" b="1" dirty="0" smtClean="0">
                <a:solidFill>
                  <a:srgbClr val="548DD4"/>
                </a:solidFill>
              </a:rPr>
              <a:t>/ </a:t>
            </a:r>
            <a:r>
              <a:rPr lang="zh-CN" altLang="en-US" sz="2800" b="1" dirty="0" smtClean="0">
                <a:solidFill>
                  <a:srgbClr val="548DD4"/>
                </a:solidFill>
              </a:rPr>
              <a:t>供应商管理汇总表</a:t>
            </a:r>
            <a:endParaRPr lang="en-IN" altLang="en-US" sz="2800" b="1" dirty="0">
              <a:solidFill>
                <a:srgbClr val="548DD4"/>
              </a:solidFill>
            </a:endParaRPr>
          </a:p>
        </p:txBody>
      </p:sp>
      <p:grpSp>
        <p:nvGrpSpPr>
          <p:cNvPr id="165891" name="Group 42"/>
          <p:cNvGrpSpPr>
            <a:grpSpLocks/>
          </p:cNvGrpSpPr>
          <p:nvPr/>
        </p:nvGrpSpPr>
        <p:grpSpPr bwMode="auto">
          <a:xfrm>
            <a:off x="300038" y="6248401"/>
            <a:ext cx="1720850" cy="525463"/>
            <a:chOff x="298612" y="6248400"/>
            <a:chExt cx="1721323" cy="524794"/>
          </a:xfrm>
        </p:grpSpPr>
        <p:sp>
          <p:nvSpPr>
            <p:cNvPr id="12" name="Rectangle 11"/>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165895"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35" y="954024"/>
            <a:ext cx="11166475" cy="78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www.omnexsystems.com</a:t>
            </a:r>
            <a:endParaRPr lang="en-US"/>
          </a:p>
        </p:txBody>
      </p:sp>
      <p:pic>
        <p:nvPicPr>
          <p:cNvPr id="8" name="Picture 7"/>
          <p:cNvPicPr>
            <a:picLocks noChangeAspect="1"/>
          </p:cNvPicPr>
          <p:nvPr/>
        </p:nvPicPr>
        <p:blipFill>
          <a:blip r:embed="rId4"/>
          <a:stretch>
            <a:fillRect/>
          </a:stretch>
        </p:blipFill>
        <p:spPr>
          <a:xfrm>
            <a:off x="10971657" y="5193792"/>
            <a:ext cx="1149126" cy="781240"/>
          </a:xfrm>
          <a:prstGeom prst="rect">
            <a:avLst/>
          </a:prstGeom>
        </p:spPr>
      </p:pic>
    </p:spTree>
    <p:extLst>
      <p:ext uri="{BB962C8B-B14F-4D97-AF65-F5344CB8AC3E}">
        <p14:creationId xmlns:p14="http://schemas.microsoft.com/office/powerpoint/2010/main" val="115553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4" presetClass="path" presetSubtype="0" accel="50000" decel="50000" fill="hold" nodeType="clickEffect">
                                  <p:stCondLst>
                                    <p:cond delay="0"/>
                                  </p:stCondLst>
                                  <p:childTnLst>
                                    <p:animMotion origin="layout" path="M 1.52123E-6 -7.40741E-7 L 1.52123E-6 -0.25 " pathEditMode="relative" rAng="0" ptsTypes="AA">
                                      <p:cBhvr>
                                        <p:cTn id="11"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17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76"/>
            <a:ext cx="12192000" cy="5257799"/>
          </a:xfrm>
          <a:prstGeom prst="rect">
            <a:avLst/>
          </a:prstGeom>
        </p:spPr>
      </p:pic>
      <p:pic>
        <p:nvPicPr>
          <p:cNvPr id="4" name="Picture 3"/>
          <p:cNvPicPr>
            <a:picLocks noChangeAspect="1"/>
          </p:cNvPicPr>
          <p:nvPr/>
        </p:nvPicPr>
        <p:blipFill>
          <a:blip r:embed="rId3"/>
          <a:stretch>
            <a:fillRect/>
          </a:stretch>
        </p:blipFill>
        <p:spPr>
          <a:xfrm>
            <a:off x="10843641" y="5198935"/>
            <a:ext cx="1149126" cy="781240"/>
          </a:xfrm>
          <a:prstGeom prst="rect">
            <a:avLst/>
          </a:prstGeom>
        </p:spPr>
      </p:pic>
    </p:spTree>
    <p:extLst>
      <p:ext uri="{BB962C8B-B14F-4D97-AF65-F5344CB8AC3E}">
        <p14:creationId xmlns:p14="http://schemas.microsoft.com/office/powerpoint/2010/main" val="3030944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18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4" name="Picture 3"/>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3922648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212080"/>
            <a:ext cx="1149126" cy="781240"/>
          </a:xfrm>
          <a:prstGeom prst="rect">
            <a:avLst/>
          </a:prstGeom>
        </p:spPr>
      </p:pic>
    </p:spTree>
    <p:extLst>
      <p:ext uri="{BB962C8B-B14F-4D97-AF65-F5344CB8AC3E}">
        <p14:creationId xmlns:p14="http://schemas.microsoft.com/office/powerpoint/2010/main" val="3890724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r>
              <a:rPr lang="zh-CN" altLang="en-US" dirty="0" smtClean="0"/>
              <a:t>议程</a:t>
            </a:r>
            <a:endParaRPr lang="en-US" dirty="0"/>
          </a:p>
        </p:txBody>
      </p:sp>
      <p:sp>
        <p:nvSpPr>
          <p:cNvPr id="3" name="Content Placeholder 2"/>
          <p:cNvSpPr>
            <a:spLocks noGrp="1"/>
          </p:cNvSpPr>
          <p:nvPr>
            <p:ph idx="1"/>
          </p:nvPr>
        </p:nvSpPr>
        <p:spPr/>
        <p:txBody>
          <a:bodyPr/>
          <a:lstStyle/>
          <a:p>
            <a:r>
              <a:rPr lang="en-US" dirty="0" smtClean="0"/>
              <a:t>Introductions </a:t>
            </a:r>
            <a:r>
              <a:rPr lang="en-US" altLang="zh-CN" dirty="0" smtClean="0"/>
              <a:t>/ </a:t>
            </a:r>
            <a:r>
              <a:rPr lang="zh-CN" altLang="en-US" dirty="0" smtClean="0"/>
              <a:t>介绍</a:t>
            </a:r>
            <a:r>
              <a:rPr lang="en-US" dirty="0" smtClean="0"/>
              <a:t> </a:t>
            </a:r>
          </a:p>
          <a:p>
            <a:pPr lvl="1"/>
            <a:r>
              <a:rPr lang="en-US" dirty="0" smtClean="0"/>
              <a:t>Omnex Project Team </a:t>
            </a:r>
            <a:r>
              <a:rPr lang="en-US" altLang="zh-CN" dirty="0" smtClean="0"/>
              <a:t>/ </a:t>
            </a:r>
            <a:r>
              <a:rPr lang="zh-CN" altLang="en-US" dirty="0" smtClean="0"/>
              <a:t>奥曼克项目组</a:t>
            </a:r>
            <a:endParaRPr lang="en-US" dirty="0" smtClean="0"/>
          </a:p>
          <a:p>
            <a:pPr lvl="1"/>
            <a:r>
              <a:rPr lang="en-US" dirty="0" smtClean="0"/>
              <a:t>Visteon Team. </a:t>
            </a:r>
            <a:r>
              <a:rPr lang="en-US" altLang="zh-CN" dirty="0" smtClean="0"/>
              <a:t>/ </a:t>
            </a:r>
            <a:r>
              <a:rPr lang="zh-CN" altLang="en-US" dirty="0" smtClean="0"/>
              <a:t>延锋项目组</a:t>
            </a:r>
            <a:endParaRPr lang="en-US" dirty="0" smtClean="0"/>
          </a:p>
          <a:p>
            <a:r>
              <a:rPr lang="en-US" dirty="0" smtClean="0"/>
              <a:t>Omnex Strength &amp; Capabilities </a:t>
            </a:r>
            <a:r>
              <a:rPr lang="en-US" altLang="zh-CN" dirty="0" smtClean="0"/>
              <a:t>/ </a:t>
            </a:r>
            <a:r>
              <a:rPr lang="zh-CN" altLang="en-US" dirty="0" smtClean="0"/>
              <a:t>奥曼克优势</a:t>
            </a:r>
            <a:r>
              <a:rPr lang="en-US" altLang="zh-CN" dirty="0" smtClean="0"/>
              <a:t>&amp;</a:t>
            </a:r>
            <a:r>
              <a:rPr lang="zh-CN" altLang="en-US" dirty="0" smtClean="0"/>
              <a:t>能力</a:t>
            </a:r>
            <a:r>
              <a:rPr lang="en-US" dirty="0" smtClean="0"/>
              <a:t> </a:t>
            </a:r>
          </a:p>
          <a:p>
            <a:r>
              <a:rPr lang="en-US" dirty="0" smtClean="0"/>
              <a:t>Omnex understanding of Project </a:t>
            </a:r>
            <a:r>
              <a:rPr lang="en-US" altLang="zh-CN" dirty="0" smtClean="0"/>
              <a:t>/ </a:t>
            </a:r>
            <a:r>
              <a:rPr lang="zh-CN" altLang="en-US" dirty="0" smtClean="0"/>
              <a:t>奥曼克对项目的理解</a:t>
            </a:r>
            <a:r>
              <a:rPr lang="en-US" dirty="0" smtClean="0"/>
              <a:t> </a:t>
            </a:r>
          </a:p>
          <a:p>
            <a:r>
              <a:rPr lang="en-US" dirty="0" smtClean="0"/>
              <a:t>Current Status of the Project </a:t>
            </a:r>
            <a:r>
              <a:rPr lang="en-US" altLang="zh-CN" dirty="0" smtClean="0"/>
              <a:t>/ </a:t>
            </a:r>
            <a:r>
              <a:rPr lang="zh-CN" altLang="en-US" dirty="0" smtClean="0"/>
              <a:t>项目当前状态</a:t>
            </a:r>
            <a:r>
              <a:rPr lang="en-US" dirty="0" smtClean="0"/>
              <a:t> </a:t>
            </a:r>
          </a:p>
          <a:p>
            <a:pPr lvl="1"/>
            <a:r>
              <a:rPr lang="en-US" dirty="0" smtClean="0"/>
              <a:t>Discuss on Project Time plan, Open issues </a:t>
            </a:r>
            <a:r>
              <a:rPr lang="en-US" altLang="zh-CN" dirty="0" smtClean="0"/>
              <a:t>/ </a:t>
            </a:r>
            <a:r>
              <a:rPr lang="zh-CN" altLang="en-US" dirty="0" smtClean="0"/>
              <a:t>讨论项目时间计划，问题</a:t>
            </a:r>
            <a:endParaRPr lang="en-US" dirty="0" smtClean="0"/>
          </a:p>
          <a:p>
            <a:pPr lvl="1"/>
            <a:r>
              <a:rPr lang="en-US" dirty="0" smtClean="0"/>
              <a:t>Next Steps</a:t>
            </a:r>
            <a:r>
              <a:rPr lang="zh-CN" altLang="en-US" dirty="0" smtClean="0"/>
              <a:t>下一步</a:t>
            </a:r>
            <a:endParaRPr lang="en-US" dirty="0" smtClean="0"/>
          </a:p>
          <a:p>
            <a:pPr marL="0" indent="0">
              <a:buNone/>
            </a:pPr>
            <a:endParaRPr lang="en-US" dirty="0"/>
          </a:p>
        </p:txBody>
      </p:sp>
    </p:spTree>
    <p:extLst>
      <p:ext uri="{BB962C8B-B14F-4D97-AF65-F5344CB8AC3E}">
        <p14:creationId xmlns:p14="http://schemas.microsoft.com/office/powerpoint/2010/main" val="1904297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6"/>
            <a:ext cx="12192000" cy="5148740"/>
          </a:xfrm>
          <a:prstGeom prst="rect">
            <a:avLst/>
          </a:prstGeom>
        </p:spPr>
      </p:pic>
      <p:pic>
        <p:nvPicPr>
          <p:cNvPr id="5" name="Picture 4"/>
          <p:cNvPicPr>
            <a:picLocks noChangeAspect="1"/>
          </p:cNvPicPr>
          <p:nvPr/>
        </p:nvPicPr>
        <p:blipFill>
          <a:blip r:embed="rId3"/>
          <a:stretch>
            <a:fillRect/>
          </a:stretch>
        </p:blipFill>
        <p:spPr>
          <a:xfrm>
            <a:off x="11042874" y="5193792"/>
            <a:ext cx="1149126" cy="781240"/>
          </a:xfrm>
          <a:prstGeom prst="rect">
            <a:avLst/>
          </a:prstGeom>
        </p:spPr>
      </p:pic>
    </p:spTree>
    <p:extLst>
      <p:ext uri="{BB962C8B-B14F-4D97-AF65-F5344CB8AC3E}">
        <p14:creationId xmlns:p14="http://schemas.microsoft.com/office/powerpoint/2010/main" val="1613848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75504"/>
            <a:ext cx="1149126" cy="781240"/>
          </a:xfrm>
          <a:prstGeom prst="rect">
            <a:avLst/>
          </a:prstGeom>
        </p:spPr>
      </p:pic>
    </p:spTree>
    <p:extLst>
      <p:ext uri="{BB962C8B-B14F-4D97-AF65-F5344CB8AC3E}">
        <p14:creationId xmlns:p14="http://schemas.microsoft.com/office/powerpoint/2010/main" val="3719132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752201" y="5013135"/>
            <a:ext cx="1149126" cy="781240"/>
          </a:xfrm>
          <a:prstGeom prst="rect">
            <a:avLst/>
          </a:prstGeom>
        </p:spPr>
      </p:pic>
    </p:spTree>
    <p:extLst>
      <p:ext uri="{BB962C8B-B14F-4D97-AF65-F5344CB8AC3E}">
        <p14:creationId xmlns:p14="http://schemas.microsoft.com/office/powerpoint/2010/main" val="3946959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1408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95" y="737317"/>
            <a:ext cx="9441726" cy="531097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24</a:t>
            </a:fld>
            <a:endParaRPr lang="en-US" dirty="0"/>
          </a:p>
        </p:txBody>
      </p:sp>
      <p:sp>
        <p:nvSpPr>
          <p:cNvPr id="3" name="TextBox 2"/>
          <p:cNvSpPr txBox="1"/>
          <p:nvPr/>
        </p:nvSpPr>
        <p:spPr>
          <a:xfrm>
            <a:off x="4462272" y="192024"/>
            <a:ext cx="5047488" cy="523220"/>
          </a:xfrm>
          <a:prstGeom prst="rect">
            <a:avLst/>
          </a:prstGeom>
          <a:noFill/>
        </p:spPr>
        <p:txBody>
          <a:bodyPr wrap="square" rtlCol="0">
            <a:spAutoFit/>
          </a:bodyPr>
          <a:lstStyle/>
          <a:p>
            <a:r>
              <a:rPr lang="en-US" altLang="zh-CN" sz="2800" b="1" dirty="0">
                <a:solidFill>
                  <a:srgbClr val="548DD4"/>
                </a:solidFill>
                <a:latin typeface="Calibri" panose="020F0502020204030204" pitchFamily="34" charset="0"/>
              </a:rPr>
              <a:t>Project Charter/ </a:t>
            </a:r>
            <a:r>
              <a:rPr lang="zh-CN" altLang="en-US" sz="2800" b="1" dirty="0" smtClean="0">
                <a:solidFill>
                  <a:srgbClr val="548DD4"/>
                </a:solidFill>
                <a:latin typeface="Calibri" panose="020F0502020204030204" pitchFamily="34" charset="0"/>
              </a:rPr>
              <a:t>项目初始化</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475381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808"/>
            <a:ext cx="12192000" cy="5044567"/>
          </a:xfrm>
          <a:prstGeom prst="rect">
            <a:avLst/>
          </a:prstGeom>
        </p:spPr>
      </p:pic>
      <p:sp>
        <p:nvSpPr>
          <p:cNvPr id="6" name="TextBox 5"/>
          <p:cNvSpPr txBox="1"/>
          <p:nvPr/>
        </p:nvSpPr>
        <p:spPr>
          <a:xfrm>
            <a:off x="4462272" y="192024"/>
            <a:ext cx="5047488" cy="523220"/>
          </a:xfrm>
          <a:prstGeom prst="rect">
            <a:avLst/>
          </a:prstGeom>
          <a:noFill/>
        </p:spPr>
        <p:txBody>
          <a:bodyPr wrap="square" rtlCol="0">
            <a:spAutoFit/>
          </a:bodyPr>
          <a:lstStyle/>
          <a:p>
            <a:r>
              <a:rPr lang="en-US" altLang="zh-CN" sz="2800" b="1" dirty="0" smtClean="0">
                <a:solidFill>
                  <a:srgbClr val="548DD4"/>
                </a:solidFill>
                <a:latin typeface="Calibri" panose="020F0502020204030204" pitchFamily="34" charset="0"/>
              </a:rPr>
              <a:t>My Activities/</a:t>
            </a:r>
            <a:r>
              <a:rPr lang="zh-CN" altLang="en-US" sz="2800" b="1" dirty="0" smtClean="0">
                <a:solidFill>
                  <a:srgbClr val="548DD4"/>
                </a:solidFill>
                <a:latin typeface="Calibri" panose="020F0502020204030204" pitchFamily="34" charset="0"/>
              </a:rPr>
              <a:t>我的任务列表</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95779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671"/>
            <a:ext cx="12192000" cy="4989703"/>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70352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0" cy="685800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27</a:t>
            </a:fld>
            <a:endParaRPr lang="en-US" dirty="0"/>
          </a:p>
        </p:txBody>
      </p:sp>
      <p:pic>
        <p:nvPicPr>
          <p:cNvPr id="4" name="Picture 3"/>
          <p:cNvPicPr>
            <a:picLocks noChangeAspect="1"/>
          </p:cNvPicPr>
          <p:nvPr/>
        </p:nvPicPr>
        <p:blipFill>
          <a:blip r:embed="rId3"/>
          <a:stretch>
            <a:fillRect/>
          </a:stretch>
        </p:blipFill>
        <p:spPr>
          <a:xfrm>
            <a:off x="10724924" y="4111041"/>
            <a:ext cx="1079980" cy="1628152"/>
          </a:xfrm>
          <a:prstGeom prst="rect">
            <a:avLst/>
          </a:prstGeom>
        </p:spPr>
      </p:pic>
    </p:spTree>
    <p:extLst>
      <p:ext uri="{BB962C8B-B14F-4D97-AF65-F5344CB8AC3E}">
        <p14:creationId xmlns:p14="http://schemas.microsoft.com/office/powerpoint/2010/main" val="23019034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0"/>
            <a:ext cx="11970328" cy="6858000"/>
          </a:xfrm>
          <a:prstGeom prst="rect">
            <a:avLst/>
          </a:prstGeom>
        </p:spPr>
      </p:pic>
      <p:pic>
        <p:nvPicPr>
          <p:cNvPr id="5" name="Picture 4"/>
          <p:cNvPicPr>
            <a:picLocks noChangeAspect="1"/>
          </p:cNvPicPr>
          <p:nvPr/>
        </p:nvPicPr>
        <p:blipFill>
          <a:blip r:embed="rId3"/>
          <a:stretch>
            <a:fillRect/>
          </a:stretch>
        </p:blipFill>
        <p:spPr>
          <a:xfrm>
            <a:off x="10496324" y="5229848"/>
            <a:ext cx="1079980" cy="1628152"/>
          </a:xfrm>
          <a:prstGeom prst="rect">
            <a:avLst/>
          </a:prstGeom>
        </p:spPr>
      </p:pic>
    </p:spTree>
    <p:extLst>
      <p:ext uri="{BB962C8B-B14F-4D97-AF65-F5344CB8AC3E}">
        <p14:creationId xmlns:p14="http://schemas.microsoft.com/office/powerpoint/2010/main" val="3080250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04290"/>
          </a:xfrm>
          <a:prstGeom prst="rect">
            <a:avLst/>
          </a:prstGeom>
        </p:spPr>
      </p:pic>
      <p:pic>
        <p:nvPicPr>
          <p:cNvPr id="5" name="Picture 4"/>
          <p:cNvPicPr>
            <a:picLocks noChangeAspect="1"/>
          </p:cNvPicPr>
          <p:nvPr/>
        </p:nvPicPr>
        <p:blipFill>
          <a:blip r:embed="rId3"/>
          <a:stretch>
            <a:fillRect/>
          </a:stretch>
        </p:blipFill>
        <p:spPr>
          <a:xfrm>
            <a:off x="10944380" y="3983025"/>
            <a:ext cx="1079980" cy="1628152"/>
          </a:xfrm>
          <a:prstGeom prst="rect">
            <a:avLst/>
          </a:prstGeom>
        </p:spPr>
      </p:pic>
    </p:spTree>
    <p:extLst>
      <p:ext uri="{BB962C8B-B14F-4D97-AF65-F5344CB8AC3E}">
        <p14:creationId xmlns:p14="http://schemas.microsoft.com/office/powerpoint/2010/main" val="718106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 Customer Facing Project Team </a:t>
            </a:r>
            <a:r>
              <a:rPr lang="en-US" altLang="zh-CN" dirty="0" smtClean="0"/>
              <a:t>/ </a:t>
            </a:r>
            <a:r>
              <a:rPr lang="zh-CN" altLang="en-US" dirty="0" smtClean="0"/>
              <a:t>奥曼克</a:t>
            </a:r>
            <a:r>
              <a:rPr lang="en-US" altLang="zh-CN" dirty="0" smtClean="0"/>
              <a:t>-</a:t>
            </a:r>
            <a:r>
              <a:rPr lang="zh-CN" altLang="en-US" dirty="0" smtClean="0"/>
              <a:t>项目组</a:t>
            </a:r>
            <a:endParaRPr lang="en-US" dirty="0"/>
          </a:p>
        </p:txBody>
      </p:sp>
      <p:sp>
        <p:nvSpPr>
          <p:cNvPr id="3" name="Slide Number Placeholder 2"/>
          <p:cNvSpPr>
            <a:spLocks noGrp="1"/>
          </p:cNvSpPr>
          <p:nvPr>
            <p:ph type="sldNum" sz="quarter" idx="12"/>
          </p:nvPr>
        </p:nvSpPr>
        <p:spPr/>
        <p:txBody>
          <a:bodyPr/>
          <a:lstStyle/>
          <a:p>
            <a:fld id="{4AAD5ECD-343E-48F9-81F3-C8321E8CABA4}" type="slidenum">
              <a:rPr lang="en-US" smtClean="0"/>
              <a:t>3</a:t>
            </a:fld>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489371102"/>
              </p:ext>
            </p:extLst>
          </p:nvPr>
        </p:nvGraphicFramePr>
        <p:xfrm>
          <a:off x="579624" y="1207833"/>
          <a:ext cx="10009128" cy="4287710"/>
        </p:xfrm>
        <a:graphic>
          <a:graphicData uri="http://schemas.openxmlformats.org/drawingml/2006/table">
            <a:tbl>
              <a:tblPr firstRow="1" bandRow="1">
                <a:tableStyleId>{5C22544A-7EE6-4342-B048-85BDC9FD1C3A}</a:tableStyleId>
              </a:tblPr>
              <a:tblGrid>
                <a:gridCol w="1488776"/>
                <a:gridCol w="3231762"/>
                <a:gridCol w="5288590"/>
              </a:tblGrid>
              <a:tr h="611045">
                <a:tc>
                  <a:txBody>
                    <a:bodyPr/>
                    <a:lstStyle/>
                    <a:p>
                      <a:pPr algn="ctr"/>
                      <a:r>
                        <a:rPr lang="en-US" sz="1600" dirty="0" smtClean="0"/>
                        <a:t>S.No </a:t>
                      </a:r>
                      <a:r>
                        <a:rPr lang="en-US" altLang="zh-CN" sz="1600" dirty="0" smtClean="0"/>
                        <a:t>/ </a:t>
                      </a:r>
                      <a:r>
                        <a:rPr lang="zh-CN" altLang="en-US" sz="1600" dirty="0" smtClean="0"/>
                        <a:t>序号</a:t>
                      </a:r>
                      <a:endParaRPr lang="en-US" sz="1600" dirty="0"/>
                    </a:p>
                  </a:txBody>
                  <a:tcPr/>
                </a:tc>
                <a:tc>
                  <a:txBody>
                    <a:bodyPr/>
                    <a:lstStyle/>
                    <a:p>
                      <a:pPr algn="ctr"/>
                      <a:r>
                        <a:rPr lang="en-US" sz="1600" dirty="0" smtClean="0"/>
                        <a:t>Name </a:t>
                      </a:r>
                      <a:r>
                        <a:rPr lang="en-US" altLang="zh-CN" sz="1600" dirty="0" smtClean="0"/>
                        <a:t>/ </a:t>
                      </a:r>
                      <a:r>
                        <a:rPr lang="zh-CN" altLang="en-US" sz="1600" dirty="0" smtClean="0"/>
                        <a:t>名称</a:t>
                      </a:r>
                      <a:endParaRPr lang="en-US" sz="1600" dirty="0"/>
                    </a:p>
                  </a:txBody>
                  <a:tcPr/>
                </a:tc>
                <a:tc>
                  <a:txBody>
                    <a:bodyPr/>
                    <a:lstStyle/>
                    <a:p>
                      <a:pPr algn="ctr"/>
                      <a:r>
                        <a:rPr lang="en-US" sz="1600" dirty="0" smtClean="0"/>
                        <a:t>Project Role </a:t>
                      </a:r>
                      <a:r>
                        <a:rPr lang="en-US" altLang="zh-CN" sz="1600" dirty="0" smtClean="0"/>
                        <a:t>/ </a:t>
                      </a:r>
                      <a:r>
                        <a:rPr lang="zh-CN" altLang="en-US" sz="1600" dirty="0" smtClean="0"/>
                        <a:t>项目角色</a:t>
                      </a:r>
                      <a:endParaRPr lang="en-US" sz="1600" dirty="0"/>
                    </a:p>
                  </a:txBody>
                  <a:tcPr/>
                </a:tc>
              </a:tr>
              <a:tr h="355842">
                <a:tc>
                  <a:txBody>
                    <a:bodyPr/>
                    <a:lstStyle/>
                    <a:p>
                      <a:r>
                        <a:rPr lang="en-US" sz="1600" dirty="0" smtClean="0"/>
                        <a:t>1.</a:t>
                      </a:r>
                      <a:endParaRPr lang="en-US" sz="1600" dirty="0"/>
                    </a:p>
                  </a:txBody>
                  <a:tcPr/>
                </a:tc>
                <a:tc>
                  <a:txBody>
                    <a:bodyPr/>
                    <a:lstStyle/>
                    <a:p>
                      <a:r>
                        <a:rPr lang="en-US" sz="1600" dirty="0" smtClean="0"/>
                        <a:t>Clarence Jiang</a:t>
                      </a:r>
                      <a:endParaRPr lang="en-US" sz="1600" dirty="0"/>
                    </a:p>
                  </a:txBody>
                  <a:tcPr/>
                </a:tc>
                <a:tc>
                  <a:txBody>
                    <a:bodyPr/>
                    <a:lstStyle/>
                    <a:p>
                      <a:r>
                        <a:rPr lang="en-US" sz="1600" dirty="0" smtClean="0"/>
                        <a:t>Subject</a:t>
                      </a:r>
                      <a:r>
                        <a:rPr lang="en-US" sz="1600" baseline="0" dirty="0" smtClean="0"/>
                        <a:t> Matter Expert</a:t>
                      </a:r>
                      <a:endParaRPr lang="en-US" sz="1600" dirty="0"/>
                    </a:p>
                  </a:txBody>
                  <a:tcPr/>
                </a:tc>
              </a:tr>
              <a:tr h="355842">
                <a:tc>
                  <a:txBody>
                    <a:bodyPr/>
                    <a:lstStyle/>
                    <a:p>
                      <a:r>
                        <a:rPr lang="en-US" sz="1600" dirty="0" smtClean="0"/>
                        <a:t>2.</a:t>
                      </a:r>
                      <a:endParaRPr lang="en-US" sz="1600" dirty="0"/>
                    </a:p>
                  </a:txBody>
                  <a:tcPr/>
                </a:tc>
                <a:tc>
                  <a:txBody>
                    <a:bodyPr/>
                    <a:lstStyle/>
                    <a:p>
                      <a:r>
                        <a:rPr lang="en-US" sz="1600" dirty="0" smtClean="0"/>
                        <a:t>Michael Zhu</a:t>
                      </a:r>
                      <a:endParaRPr lang="en-US" sz="1600" dirty="0"/>
                    </a:p>
                  </a:txBody>
                  <a:tcPr/>
                </a:tc>
                <a:tc>
                  <a:txBody>
                    <a:bodyPr/>
                    <a:lstStyle/>
                    <a:p>
                      <a:r>
                        <a:rPr lang="en-US" sz="1600" dirty="0" smtClean="0"/>
                        <a:t>Business Analyst</a:t>
                      </a:r>
                      <a:endParaRPr lang="en-US" sz="1600" dirty="0"/>
                    </a:p>
                  </a:txBody>
                  <a:tcPr/>
                </a:tc>
              </a:tr>
              <a:tr h="355842">
                <a:tc>
                  <a:txBody>
                    <a:bodyPr/>
                    <a:lstStyle/>
                    <a:p>
                      <a:r>
                        <a:rPr lang="en-US" sz="1600" dirty="0" smtClean="0"/>
                        <a:t>3.</a:t>
                      </a:r>
                      <a:endParaRPr lang="en-US" sz="1600" dirty="0"/>
                    </a:p>
                  </a:txBody>
                  <a:tcPr/>
                </a:tc>
                <a:tc>
                  <a:txBody>
                    <a:bodyPr/>
                    <a:lstStyle/>
                    <a:p>
                      <a:r>
                        <a:rPr lang="en-US" sz="1600" dirty="0" smtClean="0"/>
                        <a:t>R S Sabu</a:t>
                      </a:r>
                      <a:endParaRPr lang="en-US" sz="1600" dirty="0"/>
                    </a:p>
                  </a:txBody>
                  <a:tcPr/>
                </a:tc>
                <a:tc>
                  <a:txBody>
                    <a:bodyPr/>
                    <a:lstStyle/>
                    <a:p>
                      <a:r>
                        <a:rPr lang="en-US" sz="1600" dirty="0" smtClean="0"/>
                        <a:t>Delivery Manager</a:t>
                      </a:r>
                      <a:endParaRPr lang="en-US" sz="1600" dirty="0"/>
                    </a:p>
                  </a:txBody>
                  <a:tcPr/>
                </a:tc>
              </a:tr>
              <a:tr h="611045">
                <a:tc>
                  <a:txBody>
                    <a:bodyPr/>
                    <a:lstStyle/>
                    <a:p>
                      <a:r>
                        <a:rPr lang="en-US" sz="1600" dirty="0" smtClean="0"/>
                        <a:t>4.</a:t>
                      </a:r>
                      <a:endParaRPr lang="en-US" sz="1600" dirty="0"/>
                    </a:p>
                  </a:txBody>
                  <a:tcPr/>
                </a:tc>
                <a:tc>
                  <a:txBody>
                    <a:bodyPr/>
                    <a:lstStyle/>
                    <a:p>
                      <a:r>
                        <a:rPr lang="en-US" sz="1600" dirty="0" smtClean="0"/>
                        <a:t>Wendy Wan</a:t>
                      </a:r>
                      <a:endParaRPr lang="en-US" sz="1600" dirty="0"/>
                    </a:p>
                  </a:txBody>
                  <a:tcPr/>
                </a:tc>
                <a:tc>
                  <a:txBody>
                    <a:bodyPr/>
                    <a:lstStyle/>
                    <a:p>
                      <a:r>
                        <a:rPr lang="en-US" sz="1600" dirty="0" smtClean="0"/>
                        <a:t>Sales</a:t>
                      </a:r>
                      <a:r>
                        <a:rPr lang="en-US" sz="1600" baseline="0" dirty="0" smtClean="0"/>
                        <a:t> Manager – Consulting and Training</a:t>
                      </a:r>
                      <a:endParaRPr lang="en-US" sz="1600" dirty="0"/>
                    </a:p>
                  </a:txBody>
                  <a:tcPr/>
                </a:tc>
              </a:tr>
              <a:tr h="355842">
                <a:tc>
                  <a:txBody>
                    <a:bodyPr/>
                    <a:lstStyle/>
                    <a:p>
                      <a:r>
                        <a:rPr lang="en-US" sz="1600" dirty="0" smtClean="0"/>
                        <a:t>5.</a:t>
                      </a:r>
                      <a:endParaRPr lang="en-US" sz="1600" dirty="0"/>
                    </a:p>
                  </a:txBody>
                  <a:tcPr/>
                </a:tc>
                <a:tc>
                  <a:txBody>
                    <a:bodyPr/>
                    <a:lstStyle/>
                    <a:p>
                      <a:r>
                        <a:rPr lang="en-US" sz="1600" dirty="0" smtClean="0"/>
                        <a:t>Dora Yin</a:t>
                      </a:r>
                      <a:endParaRPr lang="en-US" sz="1600" dirty="0"/>
                    </a:p>
                  </a:txBody>
                  <a:tcPr/>
                </a:tc>
                <a:tc>
                  <a:txBody>
                    <a:bodyPr/>
                    <a:lstStyle/>
                    <a:p>
                      <a:r>
                        <a:rPr lang="en-US" sz="1600" dirty="0" smtClean="0"/>
                        <a:t>Sales</a:t>
                      </a:r>
                      <a:r>
                        <a:rPr lang="en-US" sz="1600" baseline="0" dirty="0" smtClean="0"/>
                        <a:t> Manager - Software</a:t>
                      </a:r>
                      <a:endParaRPr lang="en-US" sz="1600" dirty="0"/>
                    </a:p>
                  </a:txBody>
                  <a:tcPr/>
                </a:tc>
              </a:tr>
              <a:tr h="355842">
                <a:tc>
                  <a:txBody>
                    <a:bodyPr/>
                    <a:lstStyle/>
                    <a:p>
                      <a:r>
                        <a:rPr lang="en-US" sz="1600" dirty="0" smtClean="0"/>
                        <a:t>6.</a:t>
                      </a:r>
                      <a:endParaRPr lang="en-US" sz="1600" dirty="0"/>
                    </a:p>
                  </a:txBody>
                  <a:tcPr/>
                </a:tc>
                <a:tc>
                  <a:txBody>
                    <a:bodyPr/>
                    <a:lstStyle/>
                    <a:p>
                      <a:r>
                        <a:rPr lang="en-US" sz="1600" dirty="0" smtClean="0"/>
                        <a:t>Christin Varghese</a:t>
                      </a:r>
                      <a:endParaRPr lang="en-US" sz="1600" dirty="0"/>
                    </a:p>
                  </a:txBody>
                  <a:tcPr/>
                </a:tc>
                <a:tc>
                  <a:txBody>
                    <a:bodyPr/>
                    <a:lstStyle/>
                    <a:p>
                      <a:r>
                        <a:rPr lang="en-US" sz="1600" dirty="0" smtClean="0"/>
                        <a:t>Implementation Manager</a:t>
                      </a:r>
                      <a:endParaRPr lang="en-US" sz="1600" dirty="0"/>
                    </a:p>
                  </a:txBody>
                  <a:tcPr/>
                </a:tc>
              </a:tr>
              <a:tr h="611045">
                <a:tc>
                  <a:txBody>
                    <a:bodyPr/>
                    <a:lstStyle/>
                    <a:p>
                      <a:r>
                        <a:rPr lang="en-US" sz="1600" dirty="0" smtClean="0"/>
                        <a:t>7.</a:t>
                      </a:r>
                      <a:endParaRPr lang="en-US" sz="1600" dirty="0"/>
                    </a:p>
                  </a:txBody>
                  <a:tcPr/>
                </a:tc>
                <a:tc>
                  <a:txBody>
                    <a:bodyPr/>
                    <a:lstStyle/>
                    <a:p>
                      <a:r>
                        <a:rPr lang="en-US" sz="1600" dirty="0" smtClean="0"/>
                        <a:t>Sharon Su  &amp; Evin Xiong</a:t>
                      </a:r>
                      <a:endParaRPr lang="en-US" sz="1600" dirty="0"/>
                    </a:p>
                  </a:txBody>
                  <a:tcPr/>
                </a:tc>
                <a:tc>
                  <a:txBody>
                    <a:bodyPr/>
                    <a:lstStyle/>
                    <a:p>
                      <a:r>
                        <a:rPr lang="en-US" sz="1600" dirty="0" smtClean="0"/>
                        <a:t>Implementers</a:t>
                      </a:r>
                      <a:endParaRPr lang="en-US" sz="1600" dirty="0"/>
                    </a:p>
                  </a:txBody>
                  <a:tcPr/>
                </a:tc>
              </a:tr>
              <a:tr h="675365">
                <a:tc>
                  <a:txBody>
                    <a:bodyPr/>
                    <a:lstStyle/>
                    <a:p>
                      <a:r>
                        <a:rPr lang="en-US" sz="1600" dirty="0" smtClean="0"/>
                        <a:t>8.</a:t>
                      </a:r>
                      <a:endParaRPr lang="en-US" sz="1600" dirty="0"/>
                    </a:p>
                  </a:txBody>
                  <a:tcPr/>
                </a:tc>
                <a:tc>
                  <a:txBody>
                    <a:bodyPr/>
                    <a:lstStyle/>
                    <a:p>
                      <a:r>
                        <a:rPr lang="en-US" sz="1800" dirty="0" smtClean="0"/>
                        <a:t>Antony John &amp; Michael Xu</a:t>
                      </a:r>
                      <a:endParaRPr lang="en-US" sz="1800" dirty="0"/>
                    </a:p>
                  </a:txBody>
                  <a:tcPr/>
                </a:tc>
                <a:tc>
                  <a:txBody>
                    <a:bodyPr/>
                    <a:lstStyle/>
                    <a:p>
                      <a:r>
                        <a:rPr lang="en-US" sz="1800" dirty="0" smtClean="0"/>
                        <a:t>Program Managers</a:t>
                      </a:r>
                      <a:endParaRPr lang="en-US" sz="1800" dirty="0"/>
                    </a:p>
                  </a:txBody>
                  <a:tcPr/>
                </a:tc>
              </a:tr>
            </a:tbl>
          </a:graphicData>
        </a:graphic>
      </p:graphicFrame>
    </p:spTree>
    <p:extLst>
      <p:ext uri="{BB962C8B-B14F-4D97-AF65-F5344CB8AC3E}">
        <p14:creationId xmlns:p14="http://schemas.microsoft.com/office/powerpoint/2010/main" val="7443612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5" name="Picture 4"/>
          <p:cNvPicPr>
            <a:picLocks noChangeAspect="1"/>
          </p:cNvPicPr>
          <p:nvPr/>
        </p:nvPicPr>
        <p:blipFill>
          <a:blip r:embed="rId3"/>
          <a:stretch>
            <a:fillRect/>
          </a:stretch>
        </p:blipFill>
        <p:spPr>
          <a:xfrm>
            <a:off x="11026676" y="4166223"/>
            <a:ext cx="1079980" cy="1628152"/>
          </a:xfrm>
          <a:prstGeom prst="rect">
            <a:avLst/>
          </a:prstGeom>
        </p:spPr>
      </p:pic>
    </p:spTree>
    <p:extLst>
      <p:ext uri="{BB962C8B-B14F-4D97-AF65-F5344CB8AC3E}">
        <p14:creationId xmlns:p14="http://schemas.microsoft.com/office/powerpoint/2010/main" val="3017590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4" name="Picture 3"/>
          <p:cNvPicPr>
            <a:picLocks noChangeAspect="1"/>
          </p:cNvPicPr>
          <p:nvPr/>
        </p:nvPicPr>
        <p:blipFill>
          <a:blip r:embed="rId3"/>
          <a:stretch>
            <a:fillRect/>
          </a:stretch>
        </p:blipFill>
        <p:spPr>
          <a:xfrm>
            <a:off x="11112020" y="4357929"/>
            <a:ext cx="1079980" cy="1628152"/>
          </a:xfrm>
          <a:prstGeom prst="rect">
            <a:avLst/>
          </a:prstGeom>
        </p:spPr>
      </p:pic>
    </p:spTree>
    <p:extLst>
      <p:ext uri="{BB962C8B-B14F-4D97-AF65-F5344CB8AC3E}">
        <p14:creationId xmlns:p14="http://schemas.microsoft.com/office/powerpoint/2010/main" val="2896733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240"/>
            <a:ext cx="12192000" cy="5017135"/>
          </a:xfrm>
          <a:prstGeom prst="rect">
            <a:avLst/>
          </a:prstGeom>
        </p:spPr>
      </p:pic>
      <p:pic>
        <p:nvPicPr>
          <p:cNvPr id="5" name="Picture 4"/>
          <p:cNvPicPr>
            <a:picLocks noChangeAspect="1"/>
          </p:cNvPicPr>
          <p:nvPr/>
        </p:nvPicPr>
        <p:blipFill>
          <a:blip r:embed="rId3"/>
          <a:stretch>
            <a:fillRect/>
          </a:stretch>
        </p:blipFill>
        <p:spPr>
          <a:xfrm>
            <a:off x="11112020" y="4385361"/>
            <a:ext cx="1079980" cy="1628152"/>
          </a:xfrm>
          <a:prstGeom prst="rect">
            <a:avLst/>
          </a:prstGeom>
        </p:spPr>
      </p:pic>
    </p:spTree>
    <p:extLst>
      <p:ext uri="{BB962C8B-B14F-4D97-AF65-F5344CB8AC3E}">
        <p14:creationId xmlns:p14="http://schemas.microsoft.com/office/powerpoint/2010/main" val="4318231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0980956" y="4385361"/>
            <a:ext cx="1079980" cy="1628152"/>
          </a:xfrm>
          <a:prstGeom prst="rect">
            <a:avLst/>
          </a:prstGeom>
        </p:spPr>
      </p:pic>
    </p:spTree>
    <p:extLst>
      <p:ext uri="{BB962C8B-B14F-4D97-AF65-F5344CB8AC3E}">
        <p14:creationId xmlns:p14="http://schemas.microsoft.com/office/powerpoint/2010/main" val="11354847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953524" y="4028745"/>
            <a:ext cx="1079980" cy="1628152"/>
          </a:xfrm>
          <a:prstGeom prst="rect">
            <a:avLst/>
          </a:prstGeom>
        </p:spPr>
      </p:pic>
    </p:spTree>
    <p:extLst>
      <p:ext uri="{BB962C8B-B14F-4D97-AF65-F5344CB8AC3E}">
        <p14:creationId xmlns:p14="http://schemas.microsoft.com/office/powerpoint/2010/main" val="2152998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1112020" y="4166223"/>
            <a:ext cx="1079980" cy="1628152"/>
          </a:xfrm>
          <a:prstGeom prst="rect">
            <a:avLst/>
          </a:prstGeom>
        </p:spPr>
      </p:pic>
    </p:spTree>
    <p:extLst>
      <p:ext uri="{BB962C8B-B14F-4D97-AF65-F5344CB8AC3E}">
        <p14:creationId xmlns:p14="http://schemas.microsoft.com/office/powerpoint/2010/main" val="29896853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4" y="1314450"/>
            <a:ext cx="3148336" cy="2315718"/>
          </a:xfrm>
          <a:prstGeom prst="rect">
            <a:avLst/>
          </a:prstGeom>
        </p:spPr>
      </p:pic>
      <p:sp>
        <p:nvSpPr>
          <p:cNvPr id="4" name="Title 3"/>
          <p:cNvSpPr>
            <a:spLocks noGrp="1"/>
          </p:cNvSpPr>
          <p:nvPr>
            <p:ph type="title"/>
          </p:nvPr>
        </p:nvSpPr>
        <p:spPr/>
        <p:txBody>
          <a:bodyPr/>
          <a:lstStyle/>
          <a:p>
            <a:r>
              <a:rPr lang="en-IN" dirty="0" smtClean="0"/>
              <a:t>Project Status </a:t>
            </a:r>
            <a:r>
              <a:rPr lang="en-US" altLang="zh-CN" dirty="0" smtClean="0"/>
              <a:t>/ </a:t>
            </a:r>
            <a:r>
              <a:rPr lang="zh-CN" altLang="en-US" dirty="0" smtClean="0"/>
              <a:t>项目状态</a:t>
            </a:r>
            <a:endParaRPr lang="en-IN"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0220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83438"/>
            <a:ext cx="10515600" cy="1325563"/>
          </a:xfrm>
        </p:spPr>
        <p:txBody>
          <a:bodyPr>
            <a:normAutofit fontScale="90000"/>
          </a:bodyPr>
          <a:lstStyle/>
          <a:p>
            <a:r>
              <a:rPr lang="en-US" dirty="0"/>
              <a:t>Yanfeng Supplier APQP Portal - Current Status of the Project</a:t>
            </a:r>
            <a:br>
              <a:rPr lang="en-US" dirty="0"/>
            </a:br>
            <a:r>
              <a:rPr lang="zh-CN" altLang="en-US" dirty="0"/>
              <a:t>延锋供应商</a:t>
            </a:r>
            <a:r>
              <a:rPr lang="en-US" altLang="zh-CN" dirty="0"/>
              <a:t>APQP</a:t>
            </a:r>
            <a:r>
              <a:rPr lang="zh-CN" altLang="en-US" dirty="0"/>
              <a:t>入口</a:t>
            </a:r>
            <a:r>
              <a:rPr lang="en-US" altLang="zh-CN" dirty="0"/>
              <a:t>-</a:t>
            </a:r>
            <a:r>
              <a:rPr lang="zh-CN" altLang="en-US" dirty="0"/>
              <a:t>当前项目状态</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12427" y="1301595"/>
            <a:ext cx="11365367" cy="269955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27507026"/>
              </p:ext>
            </p:extLst>
          </p:nvPr>
        </p:nvGraphicFramePr>
        <p:xfrm>
          <a:off x="355600" y="4562328"/>
          <a:ext cx="4454144" cy="670560"/>
        </p:xfrm>
        <a:graphic>
          <a:graphicData uri="http://schemas.openxmlformats.org/drawingml/2006/table">
            <a:tbl>
              <a:tblPr firstRow="1" bandRow="1">
                <a:tableStyleId>{5C22544A-7EE6-4342-B048-85BDC9FD1C3A}</a:tableStyleId>
              </a:tblPr>
              <a:tblGrid>
                <a:gridCol w="1013717"/>
                <a:gridCol w="1132204"/>
                <a:gridCol w="735455"/>
                <a:gridCol w="630936"/>
                <a:gridCol w="941832"/>
              </a:tblGrid>
              <a:tr h="275724">
                <a:tc>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smtClean="0">
                          <a:effectLst/>
                        </a:rPr>
                        <a:t>Closed</a:t>
                      </a:r>
                      <a:r>
                        <a:rPr lang="en-US" altLang="zh-CN" sz="1100" u="none" strike="noStrike" dirty="0" smtClean="0">
                          <a:effectLst/>
                        </a:rPr>
                        <a:t>/</a:t>
                      </a:r>
                      <a:r>
                        <a:rPr lang="zh-CN" altLang="en-US" sz="1100" u="none" strike="noStrike" dirty="0" smtClean="0">
                          <a:effectLst/>
                        </a:rPr>
                        <a:t>关闭</a:t>
                      </a:r>
                      <a:endParaRPr lang="en-US" sz="11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n-US" sz="1100" u="none" strike="noStrike" dirty="0" smtClean="0">
                          <a:effectLst/>
                        </a:rPr>
                        <a:t>Pending</a:t>
                      </a:r>
                      <a:r>
                        <a:rPr lang="en-US" altLang="zh-CN" sz="1100" u="none" strike="noStrike" dirty="0" smtClean="0">
                          <a:effectLst/>
                        </a:rPr>
                        <a:t>/</a:t>
                      </a:r>
                    </a:p>
                    <a:p>
                      <a:pPr algn="ctr" fontAlgn="b"/>
                      <a:r>
                        <a:rPr lang="zh-CN" altLang="en-US" sz="1100" u="none" strike="noStrike" dirty="0" smtClean="0">
                          <a:effectLst/>
                        </a:rPr>
                        <a:t>待处理</a:t>
                      </a:r>
                      <a:endParaRPr lang="en-US" sz="1100" b="1" i="0" u="none" strike="noStrike" dirty="0">
                        <a:solidFill>
                          <a:srgbClr val="000000"/>
                        </a:solidFill>
                        <a:effectLst/>
                        <a:latin typeface="Calibri" panose="020F0502020204030204" pitchFamily="34" charset="0"/>
                      </a:endParaRPr>
                    </a:p>
                  </a:txBody>
                  <a:tcPr marL="0" marR="0" marT="0" marB="0" anchor="b">
                    <a:solidFill>
                      <a:srgbClr val="FFC000"/>
                    </a:solidFill>
                  </a:tcPr>
                </a:tc>
                <a:tc>
                  <a:txBody>
                    <a:bodyPr/>
                    <a:lstStyle/>
                    <a:p>
                      <a:pPr algn="ctr" fontAlgn="b"/>
                      <a:r>
                        <a:rPr lang="en-US" sz="1100" u="none" strike="noStrike" dirty="0" smtClean="0">
                          <a:solidFill>
                            <a:schemeClr val="bg1"/>
                          </a:solidFill>
                          <a:effectLst/>
                        </a:rPr>
                        <a:t>Open</a:t>
                      </a:r>
                      <a:r>
                        <a:rPr lang="en-US" altLang="zh-CN" sz="1100" u="none" strike="noStrike" dirty="0" smtClean="0">
                          <a:solidFill>
                            <a:schemeClr val="bg1"/>
                          </a:solidFill>
                          <a:effectLst/>
                        </a:rPr>
                        <a:t>/</a:t>
                      </a:r>
                    </a:p>
                    <a:p>
                      <a:pPr algn="ctr" fontAlgn="b"/>
                      <a:r>
                        <a:rPr lang="zh-CN" altLang="en-US" sz="1100" u="none" strike="noStrike" dirty="0" smtClean="0">
                          <a:solidFill>
                            <a:schemeClr val="bg1"/>
                          </a:solidFill>
                          <a:effectLst/>
                        </a:rPr>
                        <a:t>开着</a:t>
                      </a:r>
                      <a:r>
                        <a:rPr lang="en-US" sz="1100" u="none" strike="noStrike" dirty="0" smtClean="0">
                          <a:effectLst/>
                        </a:rPr>
                        <a:t> </a:t>
                      </a:r>
                      <a:endParaRPr lang="en-US" sz="1100" b="1" i="0" u="none" strike="noStrike" dirty="0">
                        <a:solidFill>
                          <a:srgbClr val="000000"/>
                        </a:solidFill>
                        <a:effectLst/>
                        <a:latin typeface="Calibri" panose="020F0502020204030204" pitchFamily="34" charset="0"/>
                      </a:endParaRPr>
                    </a:p>
                  </a:txBody>
                  <a:tcPr marL="0" marR="0" marT="0" marB="0" anchor="b">
                    <a:solidFill>
                      <a:srgbClr val="C00000"/>
                    </a:solidFill>
                  </a:tcPr>
                </a:tc>
                <a:tc>
                  <a:txBody>
                    <a:bodyPr/>
                    <a:lstStyle/>
                    <a:p>
                      <a:pPr algn="ctr" fontAlgn="b"/>
                      <a:r>
                        <a:rPr lang="en-US" sz="1100" u="none" strike="noStrike" dirty="0">
                          <a:solidFill>
                            <a:schemeClr val="bg1"/>
                          </a:solidFill>
                          <a:effectLst/>
                        </a:rPr>
                        <a:t>Grand </a:t>
                      </a:r>
                      <a:r>
                        <a:rPr lang="en-US" sz="1100" u="none" strike="noStrike" dirty="0" smtClean="0">
                          <a:solidFill>
                            <a:schemeClr val="bg1"/>
                          </a:solidFill>
                          <a:effectLst/>
                        </a:rPr>
                        <a:t>Total</a:t>
                      </a:r>
                      <a:r>
                        <a:rPr lang="en-US" altLang="zh-CN" sz="1100" u="none" strike="noStrike" dirty="0" smtClean="0">
                          <a:solidFill>
                            <a:schemeClr val="bg1"/>
                          </a:solidFill>
                          <a:effectLst/>
                        </a:rPr>
                        <a:t>/</a:t>
                      </a:r>
                    </a:p>
                    <a:p>
                      <a:pPr algn="ctr" fontAlgn="b"/>
                      <a:r>
                        <a:rPr lang="zh-CN" altLang="en-US" sz="1100" u="none" strike="noStrike" dirty="0" smtClean="0">
                          <a:solidFill>
                            <a:schemeClr val="bg1"/>
                          </a:solidFill>
                          <a:effectLst/>
                        </a:rPr>
                        <a:t>总计</a:t>
                      </a:r>
                      <a:endParaRPr lang="en-US" sz="1100" b="1" i="0" u="none" strike="noStrike" dirty="0">
                        <a:solidFill>
                          <a:schemeClr val="bg1"/>
                        </a:solidFill>
                        <a:effectLst/>
                        <a:latin typeface="Calibri" panose="020F0502020204030204" pitchFamily="34" charset="0"/>
                      </a:endParaRPr>
                    </a:p>
                  </a:txBody>
                  <a:tcPr marL="0" marR="0" marT="0" marB="0" anchor="b">
                    <a:solidFill>
                      <a:schemeClr val="tx1">
                        <a:lumMod val="65000"/>
                        <a:lumOff val="35000"/>
                      </a:schemeClr>
                    </a:solidFill>
                  </a:tcPr>
                </a:tc>
              </a:tr>
              <a:tr h="275724">
                <a:tc>
                  <a:txBody>
                    <a:bodyPr/>
                    <a:lstStyle/>
                    <a:p>
                      <a:pPr algn="ctr" fontAlgn="b"/>
                      <a:r>
                        <a:rPr lang="en-US" sz="1100" u="none" strike="noStrike" dirty="0">
                          <a:effectLst/>
                        </a:rPr>
                        <a:t>Count of </a:t>
                      </a:r>
                      <a:r>
                        <a:rPr lang="en-US" sz="1100" u="none" strike="noStrike" dirty="0" smtClean="0">
                          <a:effectLst/>
                        </a:rPr>
                        <a:t>Status</a:t>
                      </a:r>
                      <a:r>
                        <a:rPr lang="en-US" altLang="zh-CN" sz="1100" u="none" strike="noStrike" dirty="0" smtClean="0">
                          <a:effectLst/>
                        </a:rPr>
                        <a:t>/</a:t>
                      </a:r>
                      <a:r>
                        <a:rPr lang="zh-CN" altLang="en-US" sz="1100" u="none" strike="noStrike" dirty="0" smtClean="0">
                          <a:effectLst/>
                        </a:rPr>
                        <a:t>状态计数</a:t>
                      </a:r>
                      <a:endParaRPr lang="en-US"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smtClean="0">
                          <a:effectLst/>
                        </a:rPr>
                        <a:t>7</a:t>
                      </a:r>
                      <a:endParaRPr lang="en-US"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22</a:t>
                      </a:r>
                      <a:endParaRPr lang="en-US"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2</a:t>
                      </a:r>
                      <a:endParaRPr lang="en-US" sz="1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31</a:t>
                      </a:r>
                      <a:endParaRPr lang="en-US" sz="1100" b="1" i="0" u="none" strike="noStrike" dirty="0">
                        <a:solidFill>
                          <a:srgbClr val="000000"/>
                        </a:solidFill>
                        <a:effectLst/>
                        <a:latin typeface="Calibri" panose="020F0502020204030204" pitchFamily="34" charset="0"/>
                      </a:endParaRPr>
                    </a:p>
                  </a:txBody>
                  <a:tcPr marL="0" marR="0" marT="0" marB="0" anchor="b"/>
                </a:tc>
              </a:tr>
            </a:tbl>
          </a:graphicData>
        </a:graphic>
      </p:graphicFrame>
      <p:sp>
        <p:nvSpPr>
          <p:cNvPr id="6" name="TextBox 5"/>
          <p:cNvSpPr txBox="1"/>
          <p:nvPr/>
        </p:nvSpPr>
        <p:spPr>
          <a:xfrm>
            <a:off x="355600" y="4153508"/>
            <a:ext cx="4198522" cy="369332"/>
          </a:xfrm>
          <a:prstGeom prst="rect">
            <a:avLst/>
          </a:prstGeom>
          <a:noFill/>
        </p:spPr>
        <p:txBody>
          <a:bodyPr wrap="none" rtlCol="0">
            <a:spAutoFit/>
          </a:bodyPr>
          <a:lstStyle/>
          <a:p>
            <a:pPr marL="342900" indent="-342900">
              <a:buFont typeface="Arial" panose="020B0604020202020204" pitchFamily="34" charset="0"/>
              <a:buChar char="•"/>
            </a:pPr>
            <a:r>
              <a:rPr lang="en-US" dirty="0" smtClean="0"/>
              <a:t>Initial Requirements Study Completed. </a:t>
            </a:r>
            <a:endParaRPr lang="en-US" dirty="0"/>
          </a:p>
        </p:txBody>
      </p:sp>
      <p:sp>
        <p:nvSpPr>
          <p:cNvPr id="7" name="TextBox 6"/>
          <p:cNvSpPr txBox="1"/>
          <p:nvPr/>
        </p:nvSpPr>
        <p:spPr>
          <a:xfrm>
            <a:off x="4700426" y="4153508"/>
            <a:ext cx="7491574" cy="1477328"/>
          </a:xfrm>
          <a:prstGeom prst="rect">
            <a:avLst/>
          </a:prstGeom>
          <a:noFill/>
        </p:spPr>
        <p:txBody>
          <a:bodyPr wrap="square" rtlCol="0">
            <a:spAutoFit/>
          </a:bodyPr>
          <a:lstStyle/>
          <a:p>
            <a:pPr marL="342900" indent="-342900">
              <a:buFont typeface="Arial" panose="020B0604020202020204" pitchFamily="34" charset="0"/>
              <a:buChar char="•"/>
            </a:pPr>
            <a:r>
              <a:rPr lang="en-US" dirty="0" smtClean="0"/>
              <a:t>Contract is yet to be Signed. </a:t>
            </a:r>
          </a:p>
          <a:p>
            <a:pPr marL="800100" lvl="1" indent="-342900">
              <a:buFont typeface="Arial" panose="020B0604020202020204" pitchFamily="34" charset="0"/>
              <a:buChar char="•"/>
            </a:pPr>
            <a:r>
              <a:rPr lang="en-US" dirty="0" smtClean="0"/>
              <a:t>Business Continuity document to be submitted – OMNEX (Jan 4</a:t>
            </a:r>
            <a:r>
              <a:rPr lang="en-US" baseline="30000" dirty="0" smtClean="0"/>
              <a:t>th</a:t>
            </a:r>
            <a:r>
              <a:rPr lang="en-US" dirty="0" smtClean="0"/>
              <a:t>) </a:t>
            </a:r>
          </a:p>
          <a:p>
            <a:pPr marL="800100" lvl="1" indent="-342900">
              <a:buFont typeface="Arial" panose="020B0604020202020204" pitchFamily="34" charset="0"/>
              <a:buChar char="•"/>
            </a:pPr>
            <a:r>
              <a:rPr lang="en-US" dirty="0" smtClean="0"/>
              <a:t>Confidentiality Information to be submitted – OMNEX </a:t>
            </a:r>
            <a:r>
              <a:rPr lang="en-US" dirty="0"/>
              <a:t>(Jan </a:t>
            </a:r>
            <a:r>
              <a:rPr lang="en-US" dirty="0" smtClean="0"/>
              <a:t>4</a:t>
            </a:r>
            <a:r>
              <a:rPr lang="en-US" baseline="30000" dirty="0" smtClean="0"/>
              <a:t>th</a:t>
            </a:r>
            <a:r>
              <a:rPr lang="en-US" dirty="0"/>
              <a:t>) </a:t>
            </a:r>
            <a:endParaRPr lang="en-US" dirty="0" smtClean="0"/>
          </a:p>
          <a:p>
            <a:pPr marL="800100" lvl="1" indent="-342900">
              <a:buFont typeface="Arial" panose="020B0604020202020204" pitchFamily="34" charset="0"/>
              <a:buChar char="•"/>
            </a:pPr>
            <a:r>
              <a:rPr lang="en-US" dirty="0" smtClean="0"/>
              <a:t>Technical Support &amp; SLA to be submitted – OMNEX </a:t>
            </a:r>
            <a:r>
              <a:rPr lang="en-US" dirty="0"/>
              <a:t>(Jan 4</a:t>
            </a:r>
            <a:r>
              <a:rPr lang="en-US" baseline="30000" dirty="0"/>
              <a:t>th</a:t>
            </a:r>
            <a:r>
              <a:rPr lang="en-US" dirty="0"/>
              <a:t>) </a:t>
            </a:r>
            <a:endParaRPr lang="en-US" dirty="0" smtClean="0"/>
          </a:p>
          <a:p>
            <a:pPr marL="800100" lvl="1"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4AAD5ECD-343E-48F9-81F3-C8321E8CABA4}" type="slidenum">
              <a:rPr lang="en-US" smtClean="0"/>
              <a:t>37</a:t>
            </a:fld>
            <a:endParaRPr lang="en-US" dirty="0"/>
          </a:p>
        </p:txBody>
      </p:sp>
    </p:spTree>
    <p:extLst>
      <p:ext uri="{BB962C8B-B14F-4D97-AF65-F5344CB8AC3E}">
        <p14:creationId xmlns:p14="http://schemas.microsoft.com/office/powerpoint/2010/main" val="1391905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Milestones </a:t>
            </a:r>
            <a:r>
              <a:rPr lang="en-US" altLang="zh-CN" dirty="0" smtClean="0"/>
              <a:t>/ </a:t>
            </a:r>
            <a:r>
              <a:rPr lang="zh-CN" altLang="en-US" dirty="0" smtClean="0"/>
              <a:t>关键里程碑</a:t>
            </a:r>
            <a:r>
              <a:rPr lang="en-US" dirty="0" smtClean="0"/>
              <a:t> </a:t>
            </a:r>
            <a:endParaRPr lang="en-US" dirty="0"/>
          </a:p>
        </p:txBody>
      </p:sp>
      <p:pic>
        <p:nvPicPr>
          <p:cNvPr id="8" name="Picture 7"/>
          <p:cNvPicPr>
            <a:picLocks noChangeAspect="1"/>
          </p:cNvPicPr>
          <p:nvPr/>
        </p:nvPicPr>
        <p:blipFill>
          <a:blip r:embed="rId2"/>
          <a:stretch>
            <a:fillRect/>
          </a:stretch>
        </p:blipFill>
        <p:spPr>
          <a:xfrm>
            <a:off x="298447" y="1691015"/>
            <a:ext cx="11448861" cy="3432130"/>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38</a:t>
            </a:fld>
            <a:endParaRPr lang="en-US" dirty="0"/>
          </a:p>
        </p:txBody>
      </p:sp>
    </p:spTree>
    <p:extLst>
      <p:ext uri="{BB962C8B-B14F-4D97-AF65-F5344CB8AC3E}">
        <p14:creationId xmlns:p14="http://schemas.microsoft.com/office/powerpoint/2010/main" val="28604746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700" y="46037"/>
            <a:ext cx="10515600" cy="728663"/>
          </a:xfrm>
        </p:spPr>
        <p:txBody>
          <a:bodyPr>
            <a:normAutofit/>
          </a:bodyPr>
          <a:lstStyle/>
          <a:p>
            <a:pPr algn="ctr"/>
            <a:r>
              <a:rPr lang="en-IN" sz="2400" dirty="0">
                <a:solidFill>
                  <a:schemeClr val="bg1"/>
                </a:solidFill>
              </a:rPr>
              <a:t>Global Delivery </a:t>
            </a:r>
            <a:r>
              <a:rPr lang="en-IN" sz="2400" dirty="0" smtClean="0">
                <a:solidFill>
                  <a:schemeClr val="bg1"/>
                </a:solidFill>
              </a:rPr>
              <a:t>Model </a:t>
            </a:r>
            <a:r>
              <a:rPr lang="en-US" altLang="zh-CN" sz="2400" dirty="0" smtClean="0">
                <a:solidFill>
                  <a:schemeClr val="bg1"/>
                </a:solidFill>
              </a:rPr>
              <a:t>/ </a:t>
            </a:r>
            <a:r>
              <a:rPr lang="zh-CN" altLang="en-US" sz="2400" dirty="0" smtClean="0">
                <a:solidFill>
                  <a:schemeClr val="bg1"/>
                </a:solidFill>
              </a:rPr>
              <a:t>全球交付模式</a:t>
            </a:r>
            <a:endParaRPr lang="en-IN" sz="2400" dirty="0">
              <a:solidFill>
                <a:schemeClr val="bg1"/>
              </a:solidFill>
            </a:endParaRPr>
          </a:p>
        </p:txBody>
      </p:sp>
      <p:sp>
        <p:nvSpPr>
          <p:cNvPr id="3" name="Content Placeholder 2"/>
          <p:cNvSpPr>
            <a:spLocks noGrp="1"/>
          </p:cNvSpPr>
          <p:nvPr>
            <p:ph idx="4294967295"/>
          </p:nvPr>
        </p:nvSpPr>
        <p:spPr>
          <a:xfrm>
            <a:off x="50800" y="1325563"/>
            <a:ext cx="10515600" cy="4351337"/>
          </a:xfrm>
        </p:spPr>
        <p:txBody>
          <a:bodyPr vert="vert270">
            <a:normAutofit/>
          </a:bodyPr>
          <a:lstStyle/>
          <a:p>
            <a:pPr algn="ctr">
              <a:buNone/>
            </a:pPr>
            <a:r>
              <a:rPr lang="en-IN" sz="1999" dirty="0">
                <a:solidFill>
                  <a:schemeClr val="bg1"/>
                </a:solidFill>
              </a:rPr>
              <a:t>Global Software Development Centre – USA, China and India</a:t>
            </a:r>
          </a:p>
        </p:txBody>
      </p:sp>
      <p:pic>
        <p:nvPicPr>
          <p:cNvPr id="7" name="Picture 6" descr="Global Delivery Model.png"/>
          <p:cNvPicPr>
            <a:picLocks noChangeAspect="1"/>
          </p:cNvPicPr>
          <p:nvPr/>
        </p:nvPicPr>
        <p:blipFill>
          <a:blip r:embed="rId2"/>
          <a:stretch>
            <a:fillRect/>
          </a:stretch>
        </p:blipFill>
        <p:spPr>
          <a:xfrm>
            <a:off x="2880673" y="738188"/>
            <a:ext cx="6382983" cy="5970501"/>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39</a:t>
            </a:fld>
            <a:endParaRPr lang="en-US" dirty="0"/>
          </a:p>
        </p:txBody>
      </p:sp>
    </p:spTree>
    <p:extLst>
      <p:ext uri="{BB962C8B-B14F-4D97-AF65-F5344CB8AC3E}">
        <p14:creationId xmlns:p14="http://schemas.microsoft.com/office/powerpoint/2010/main" val="13205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Project Org Chart </a:t>
            </a:r>
            <a:r>
              <a:rPr lang="en-US" altLang="zh-CN" dirty="0" smtClean="0"/>
              <a:t>/ </a:t>
            </a:r>
            <a:r>
              <a:rPr lang="zh-CN" altLang="en-US" dirty="0" smtClean="0"/>
              <a:t>奥曼克项目组织架构图</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2710673"/>
              </p:ext>
            </p:extLst>
          </p:nvPr>
        </p:nvGraphicFramePr>
        <p:xfrm>
          <a:off x="377374" y="1143753"/>
          <a:ext cx="11475429" cy="457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Process 6"/>
          <p:cNvSpPr/>
          <p:nvPr/>
        </p:nvSpPr>
        <p:spPr>
          <a:xfrm>
            <a:off x="2642330" y="5999810"/>
            <a:ext cx="7544948" cy="561746"/>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 Team will be based out of Shanghai, India &amp; USA.</a:t>
            </a:r>
          </a:p>
          <a:p>
            <a:pPr algn="ctr"/>
            <a:r>
              <a:rPr lang="zh-CN" altLang="en-US" dirty="0"/>
              <a:t>开</a:t>
            </a:r>
            <a:r>
              <a:rPr lang="zh-CN" altLang="en-US" dirty="0" smtClean="0"/>
              <a:t>发团队将在上海，印度和美国</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2304" y="2151344"/>
            <a:ext cx="616895" cy="61689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079" y="2160869"/>
            <a:ext cx="616895" cy="616895"/>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1763" y="3122743"/>
            <a:ext cx="616895" cy="6168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1009" y="3122743"/>
            <a:ext cx="616895" cy="616895"/>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5059" y="3122743"/>
            <a:ext cx="616895" cy="616895"/>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04629" y="4094444"/>
            <a:ext cx="616895" cy="616895"/>
          </a:xfrm>
          <a:prstGeom prst="rect">
            <a:avLst/>
          </a:prstGeom>
          <a:noFill/>
          <a:ln>
            <a:noFill/>
          </a:ln>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704" y="5073159"/>
            <a:ext cx="616895" cy="616895"/>
          </a:xfrm>
          <a:prstGeom prst="rect">
            <a:avLst/>
          </a:prstGeom>
          <a:noFill/>
          <a:ln>
            <a:noFill/>
          </a:ln>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4804" y="5073159"/>
            <a:ext cx="616895" cy="616895"/>
          </a:xfrm>
          <a:prstGeom prst="rect">
            <a:avLst/>
          </a:prstGeom>
          <a:noFill/>
          <a:ln>
            <a:noFill/>
          </a:ln>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34163" y="3122743"/>
            <a:ext cx="616895" cy="616895"/>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67255" y="4093142"/>
            <a:ext cx="616895" cy="616895"/>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a:t>
            </a:fld>
            <a:endParaRPr lang="en-US" dirty="0"/>
          </a:p>
        </p:txBody>
      </p:sp>
      <p:pic>
        <p:nvPicPr>
          <p:cNvPr id="6" name="Picture 5"/>
          <p:cNvPicPr>
            <a:picLocks noChangeAspect="1"/>
          </p:cNvPicPr>
          <p:nvPr/>
        </p:nvPicPr>
        <p:blipFill>
          <a:blip r:embed="rId17"/>
          <a:stretch>
            <a:fillRect/>
          </a:stretch>
        </p:blipFill>
        <p:spPr>
          <a:xfrm>
            <a:off x="3633939" y="1154444"/>
            <a:ext cx="1828365" cy="662451"/>
          </a:xfrm>
          <a:prstGeom prst="rect">
            <a:avLst/>
          </a:prstGeom>
        </p:spPr>
      </p:pic>
    </p:spTree>
    <p:extLst>
      <p:ext uri="{BB962C8B-B14F-4D97-AF65-F5344CB8AC3E}">
        <p14:creationId xmlns:p14="http://schemas.microsoft.com/office/powerpoint/2010/main" val="24129835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4526" y="110047"/>
            <a:ext cx="12539448" cy="7837155"/>
          </a:xfrm>
          <a:prstGeom prst="rect">
            <a:avLst/>
          </a:prstGeom>
          <a:solidFill>
            <a:schemeClr val="bg1">
              <a:alpha val="0"/>
            </a:schemeClr>
          </a:solidFill>
        </p:spPr>
      </p:pic>
      <p:cxnSp>
        <p:nvCxnSpPr>
          <p:cNvPr id="9" name="Straight Connector 8"/>
          <p:cNvCxnSpPr/>
          <p:nvPr/>
        </p:nvCxnSpPr>
        <p:spPr>
          <a:xfrm>
            <a:off x="5660571" y="1961591"/>
            <a:ext cx="0" cy="1679339"/>
          </a:xfrm>
          <a:prstGeom prst="line">
            <a:avLst/>
          </a:prstGeom>
        </p:spPr>
        <p:style>
          <a:lnRef idx="1">
            <a:schemeClr val="accent3"/>
          </a:lnRef>
          <a:fillRef idx="0">
            <a:schemeClr val="accent3"/>
          </a:fillRef>
          <a:effectRef idx="0">
            <a:schemeClr val="accent3"/>
          </a:effectRef>
          <a:fontRef idx="minor">
            <a:schemeClr val="tx1"/>
          </a:fontRef>
        </p:style>
      </p:cxnSp>
      <p:sp>
        <p:nvSpPr>
          <p:cNvPr id="8" name="Title 7"/>
          <p:cNvSpPr>
            <a:spLocks noGrp="1"/>
          </p:cNvSpPr>
          <p:nvPr>
            <p:ph type="title"/>
          </p:nvPr>
        </p:nvSpPr>
        <p:spPr>
          <a:xfrm>
            <a:off x="3214916" y="1041060"/>
            <a:ext cx="10515600" cy="1325563"/>
          </a:xfrm>
        </p:spPr>
        <p:txBody>
          <a:bodyPr>
            <a:normAutofit/>
          </a:bodyPr>
          <a:lstStyle/>
          <a:p>
            <a:r>
              <a:rPr lang="en-US" sz="4000" dirty="0"/>
              <a:t>Thank you  </a:t>
            </a:r>
            <a:r>
              <a:rPr lang="en-US" altLang="zh-CN" sz="4000" dirty="0"/>
              <a:t>/ </a:t>
            </a:r>
            <a:r>
              <a:rPr lang="zh-CN" altLang="en-US" sz="4000" dirty="0"/>
              <a:t>谢</a:t>
            </a:r>
            <a:r>
              <a:rPr lang="zh-CN" altLang="en-US" sz="4000" dirty="0" smtClean="0"/>
              <a:t>谢</a:t>
            </a:r>
            <a:endParaRPr lang="en-US" sz="4000" dirty="0"/>
          </a:p>
        </p:txBody>
      </p:sp>
      <p:sp>
        <p:nvSpPr>
          <p:cNvPr id="11" name="Title 1"/>
          <p:cNvSpPr txBox="1">
            <a:spLocks/>
          </p:cNvSpPr>
          <p:nvPr/>
        </p:nvSpPr>
        <p:spPr>
          <a:xfrm>
            <a:off x="831850" y="495300"/>
            <a:ext cx="10515600" cy="109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endParaRPr lang="en-US" dirty="0"/>
          </a:p>
        </p:txBody>
      </p:sp>
    </p:spTree>
    <p:extLst>
      <p:ext uri="{BB962C8B-B14F-4D97-AF65-F5344CB8AC3E}">
        <p14:creationId xmlns:p14="http://schemas.microsoft.com/office/powerpoint/2010/main" val="658351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Yanfeng Visteon Project Team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9961982"/>
              </p:ext>
            </p:extLst>
          </p:nvPr>
        </p:nvGraphicFramePr>
        <p:xfrm>
          <a:off x="355600" y="1325563"/>
          <a:ext cx="10515600" cy="2966720"/>
        </p:xfrm>
        <a:graphic>
          <a:graphicData uri="http://schemas.openxmlformats.org/drawingml/2006/table">
            <a:tbl>
              <a:tblPr firstRow="1" bandRow="1">
                <a:tableStyleId>{21E4AEA4-8DFA-4A89-87EB-49C32662AFE0}</a:tableStyleId>
              </a:tblPr>
              <a:tblGrid>
                <a:gridCol w="3505200"/>
                <a:gridCol w="3505200"/>
                <a:gridCol w="3505200"/>
              </a:tblGrid>
              <a:tr h="370840">
                <a:tc>
                  <a:txBody>
                    <a:bodyPr/>
                    <a:lstStyle/>
                    <a:p>
                      <a:r>
                        <a:rPr lang="en-US" dirty="0" smtClean="0"/>
                        <a:t>Site </a:t>
                      </a:r>
                      <a:r>
                        <a:rPr lang="en-US" altLang="zh-CN" dirty="0" smtClean="0"/>
                        <a:t>/ </a:t>
                      </a:r>
                      <a:r>
                        <a:rPr lang="zh-CN" altLang="en-US" dirty="0" smtClean="0"/>
                        <a:t>站点</a:t>
                      </a:r>
                      <a:endParaRPr lang="en-US" dirty="0"/>
                    </a:p>
                  </a:txBody>
                  <a:tcPr/>
                </a:tc>
                <a:tc>
                  <a:txBody>
                    <a:bodyPr/>
                    <a:lstStyle/>
                    <a:p>
                      <a:r>
                        <a:rPr lang="en-US" dirty="0" smtClean="0"/>
                        <a:t>Name </a:t>
                      </a:r>
                      <a:r>
                        <a:rPr lang="en-US" altLang="zh-CN" dirty="0" smtClean="0"/>
                        <a:t>/ </a:t>
                      </a:r>
                      <a:r>
                        <a:rPr lang="zh-CN" altLang="en-US" dirty="0" smtClean="0"/>
                        <a:t>名称</a:t>
                      </a:r>
                      <a:endParaRPr lang="en-US" dirty="0"/>
                    </a:p>
                  </a:txBody>
                  <a:tcPr/>
                </a:tc>
                <a:tc>
                  <a:txBody>
                    <a:bodyPr/>
                    <a:lstStyle/>
                    <a:p>
                      <a:r>
                        <a:rPr lang="en-US" dirty="0" smtClean="0"/>
                        <a:t>Project </a:t>
                      </a:r>
                      <a:r>
                        <a:rPr lang="en-US" altLang="zh-CN" dirty="0" smtClean="0"/>
                        <a:t>role / </a:t>
                      </a:r>
                      <a:r>
                        <a:rPr lang="zh-CN" altLang="en-US" dirty="0" smtClean="0"/>
                        <a:t>项目角色</a:t>
                      </a:r>
                      <a:endParaRPr lang="en-US" dirty="0"/>
                    </a:p>
                  </a:txBody>
                  <a:tcPr/>
                </a:tc>
              </a:tr>
              <a:tr h="370840">
                <a:tc rowSpan="6">
                  <a:txBody>
                    <a:bodyPr/>
                    <a:lstStyle/>
                    <a:p>
                      <a:r>
                        <a:rPr lang="en-US" dirty="0" smtClean="0"/>
                        <a:t>Songjiang</a:t>
                      </a:r>
                      <a:endParaRPr lang="en-US" dirty="0"/>
                    </a:p>
                  </a:txBody>
                  <a:tcPr/>
                </a:tc>
                <a:tc>
                  <a:txBody>
                    <a:bodyPr/>
                    <a:lstStyle/>
                    <a:p>
                      <a:pPr algn="ctr" fontAlgn="ctr"/>
                      <a:r>
                        <a:rPr lang="en-US" sz="1400" u="none" strike="noStrike" dirty="0">
                          <a:effectLst/>
                        </a:rPr>
                        <a:t>Li Zhuo</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Lead</a:t>
                      </a:r>
                      <a:endParaRPr lang="en-US" sz="1400" b="0" i="0" u="none" strike="noStrike" dirty="0">
                        <a:solidFill>
                          <a:srgbClr val="000000"/>
                        </a:solidFill>
                        <a:effectLst/>
                        <a:latin typeface="华文楷体"/>
                      </a:endParaRPr>
                    </a:p>
                  </a:txBody>
                  <a:tcPr marL="0" marR="0" marT="0" marB="0" anchor="ctr"/>
                </a:tc>
              </a:tr>
              <a:tr h="370840">
                <a:tc vMerge="1">
                  <a:txBody>
                    <a:bodyPr/>
                    <a:lstStyle/>
                    <a:p>
                      <a:endParaRPr lang="en-US" dirty="0"/>
                    </a:p>
                  </a:txBody>
                  <a:tcPr/>
                </a:tc>
                <a:tc>
                  <a:txBody>
                    <a:bodyPr/>
                    <a:lstStyle/>
                    <a:p>
                      <a:pPr algn="ctr" fontAlgn="ctr"/>
                      <a:r>
                        <a:rPr lang="en-US" sz="1400" u="none" strike="noStrike" dirty="0">
                          <a:effectLst/>
                        </a:rPr>
                        <a:t>Wang Jianjun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tr>
              <a:tr h="370840">
                <a:tc vMerge="1">
                  <a:txBody>
                    <a:bodyPr/>
                    <a:lstStyle/>
                    <a:p>
                      <a:endParaRPr lang="en-US" dirty="0"/>
                    </a:p>
                  </a:txBody>
                  <a:tcPr/>
                </a:tc>
                <a:tc>
                  <a:txBody>
                    <a:bodyPr/>
                    <a:lstStyle/>
                    <a:p>
                      <a:pPr algn="ctr" fontAlgn="ctr"/>
                      <a:r>
                        <a:rPr lang="en-US" sz="1400" u="none" strike="noStrike" dirty="0">
                          <a:effectLst/>
                        </a:rPr>
                        <a:t>Zhang Yuanhua</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tr>
              <a:tr h="370840">
                <a:tc vMerge="1">
                  <a:txBody>
                    <a:bodyPr/>
                    <a:lstStyle/>
                    <a:p>
                      <a:endParaRPr lang="en-US" dirty="0"/>
                    </a:p>
                  </a:txBody>
                  <a:tcPr/>
                </a:tc>
                <a:tc>
                  <a:txBody>
                    <a:bodyPr/>
                    <a:lstStyle/>
                    <a:p>
                      <a:pPr algn="ctr" fontAlgn="ctr"/>
                      <a:r>
                        <a:rPr lang="en-US" sz="1400" u="none" strike="noStrike" dirty="0">
                          <a:effectLst/>
                        </a:rPr>
                        <a:t>Wang Zheyu</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tr>
              <a:tr h="370840">
                <a:tc vMerge="1">
                  <a:txBody>
                    <a:bodyPr/>
                    <a:lstStyle/>
                    <a:p>
                      <a:endParaRPr lang="en-US" dirty="0"/>
                    </a:p>
                  </a:txBody>
                  <a:tcPr/>
                </a:tc>
                <a:tc>
                  <a:txBody>
                    <a:bodyPr/>
                    <a:lstStyle/>
                    <a:p>
                      <a:pPr algn="ctr" fontAlgn="ctr"/>
                      <a:r>
                        <a:rPr lang="en-US" sz="1400" u="none" strike="noStrike" dirty="0">
                          <a:effectLst/>
                        </a:rPr>
                        <a:t>Zheng Jian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tr>
              <a:tr h="370840">
                <a:tc vMerge="1">
                  <a:txBody>
                    <a:bodyPr/>
                    <a:lstStyle/>
                    <a:p>
                      <a:endParaRPr lang="en-US" dirty="0"/>
                    </a:p>
                  </a:txBody>
                  <a:tcPr/>
                </a:tc>
                <a:tc>
                  <a:txBody>
                    <a:bodyPr/>
                    <a:lstStyle/>
                    <a:p>
                      <a:pPr algn="ctr" fontAlgn="ctr"/>
                      <a:r>
                        <a:rPr lang="en-US" sz="1400" u="none" strike="noStrike" dirty="0">
                          <a:effectLst/>
                        </a:rPr>
                        <a:t>Hong Xiaodong</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tr>
              <a:tr h="370840">
                <a:tc>
                  <a:txBody>
                    <a:bodyPr/>
                    <a:lstStyle/>
                    <a:p>
                      <a:r>
                        <a:rPr lang="en-US" dirty="0" smtClean="0"/>
                        <a:t>YFVIC</a:t>
                      </a:r>
                      <a:endParaRPr lang="en-US" dirty="0"/>
                    </a:p>
                  </a:txBody>
                  <a:tcPr/>
                </a:tc>
                <a:tc>
                  <a:txBody>
                    <a:bodyPr/>
                    <a:lstStyle/>
                    <a:p>
                      <a:pPr algn="ctr" fontAlgn="ctr"/>
                      <a:r>
                        <a:rPr lang="en-US" sz="1400" u="none" strike="noStrike" dirty="0">
                          <a:effectLst/>
                        </a:rPr>
                        <a:t>Wu Leilei</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CO-Lead</a:t>
                      </a:r>
                      <a:endParaRPr lang="en-US" sz="1400" b="0" i="0" u="none" strike="noStrike" dirty="0">
                        <a:solidFill>
                          <a:srgbClr val="000000"/>
                        </a:solidFill>
                        <a:effectLst/>
                        <a:latin typeface="华文楷体"/>
                      </a:endParaRPr>
                    </a:p>
                  </a:txBody>
                  <a:tcPr marL="0" marR="0" marT="0" marB="0" anchor="ctr"/>
                </a:tc>
              </a:tr>
            </a:tbl>
          </a:graphicData>
        </a:graphic>
      </p:graphicFrame>
      <p:sp>
        <p:nvSpPr>
          <p:cNvPr id="3" name="Slide Number Placeholder 2"/>
          <p:cNvSpPr>
            <a:spLocks noGrp="1"/>
          </p:cNvSpPr>
          <p:nvPr>
            <p:ph type="sldNum" sz="quarter" idx="12"/>
          </p:nvPr>
        </p:nvSpPr>
        <p:spPr/>
        <p:txBody>
          <a:bodyPr/>
          <a:lstStyle/>
          <a:p>
            <a:fld id="{4AAD5ECD-343E-48F9-81F3-C8321E8CABA4}" type="slidenum">
              <a:rPr lang="en-US" smtClean="0"/>
              <a:t>5</a:t>
            </a:fld>
            <a:endParaRPr lang="en-US" dirty="0"/>
          </a:p>
        </p:txBody>
      </p:sp>
    </p:spTree>
    <p:extLst>
      <p:ext uri="{BB962C8B-B14F-4D97-AF65-F5344CB8AC3E}">
        <p14:creationId xmlns:p14="http://schemas.microsoft.com/office/powerpoint/2010/main" val="1432400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797" y="17086"/>
            <a:ext cx="10515600" cy="987614"/>
          </a:xfrm>
        </p:spPr>
        <p:txBody>
          <a:bodyPr/>
          <a:lstStyle/>
          <a:p>
            <a:r>
              <a:rPr lang="en-US" dirty="0" smtClean="0"/>
              <a:t> Omnex, Ford and Visteon – Relationship</a:t>
            </a:r>
            <a:endParaRPr lang="en-US" dirty="0"/>
          </a:p>
        </p:txBody>
      </p:sp>
      <p:pic>
        <p:nvPicPr>
          <p:cNvPr id="7" name="Picture 6"/>
          <p:cNvPicPr>
            <a:picLocks noChangeAspect="1"/>
          </p:cNvPicPr>
          <p:nvPr/>
        </p:nvPicPr>
        <p:blipFill>
          <a:blip r:embed="rId2"/>
          <a:stretch>
            <a:fillRect/>
          </a:stretch>
        </p:blipFill>
        <p:spPr>
          <a:xfrm>
            <a:off x="0" y="853341"/>
            <a:ext cx="741904" cy="938477"/>
          </a:xfrm>
          <a:prstGeom prst="rect">
            <a:avLst/>
          </a:prstGeom>
        </p:spPr>
      </p:pic>
      <p:sp>
        <p:nvSpPr>
          <p:cNvPr id="9" name="TextBox 8"/>
          <p:cNvSpPr txBox="1"/>
          <p:nvPr/>
        </p:nvSpPr>
        <p:spPr>
          <a:xfrm>
            <a:off x="797847" y="944274"/>
            <a:ext cx="10638874" cy="923330"/>
          </a:xfrm>
          <a:prstGeom prst="rect">
            <a:avLst/>
          </a:prstGeom>
          <a:noFill/>
        </p:spPr>
        <p:txBody>
          <a:bodyPr wrap="none" rtlCol="0">
            <a:spAutoFit/>
          </a:bodyPr>
          <a:lstStyle/>
          <a:p>
            <a:r>
              <a:rPr lang="en-US" dirty="0" smtClean="0"/>
              <a:t>Helped Ford Powertrain asked Omnex to work with poor suppliers that they wanted to keep in the supply base. </a:t>
            </a:r>
          </a:p>
          <a:p>
            <a:r>
              <a:rPr lang="en-US" dirty="0" smtClean="0"/>
              <a:t>These suppliers had bad quality records and were scoring poorly in Ford Q101 assessments. </a:t>
            </a:r>
          </a:p>
          <a:p>
            <a:r>
              <a:rPr lang="en-US" dirty="0" smtClean="0"/>
              <a:t>Omnex created a name and reputation by doing turn arounds of Ford’s most difficult suppliers.</a:t>
            </a:r>
          </a:p>
        </p:txBody>
      </p:sp>
      <p:pic>
        <p:nvPicPr>
          <p:cNvPr id="10" name="Picture 9"/>
          <p:cNvPicPr>
            <a:picLocks noChangeAspect="1"/>
          </p:cNvPicPr>
          <p:nvPr/>
        </p:nvPicPr>
        <p:blipFill>
          <a:blip r:embed="rId2"/>
          <a:stretch>
            <a:fillRect/>
          </a:stretch>
        </p:blipFill>
        <p:spPr>
          <a:xfrm>
            <a:off x="618169" y="2043095"/>
            <a:ext cx="741904" cy="938477"/>
          </a:xfrm>
          <a:prstGeom prst="rect">
            <a:avLst/>
          </a:prstGeom>
        </p:spPr>
      </p:pic>
      <p:sp>
        <p:nvSpPr>
          <p:cNvPr id="11" name="TextBox 10"/>
          <p:cNvSpPr txBox="1"/>
          <p:nvPr/>
        </p:nvSpPr>
        <p:spPr>
          <a:xfrm>
            <a:off x="1360073" y="2175429"/>
            <a:ext cx="7440820" cy="646331"/>
          </a:xfrm>
          <a:prstGeom prst="rect">
            <a:avLst/>
          </a:prstGeom>
          <a:noFill/>
        </p:spPr>
        <p:txBody>
          <a:bodyPr wrap="none" rtlCol="0">
            <a:spAutoFit/>
          </a:bodyPr>
          <a:lstStyle/>
          <a:p>
            <a:r>
              <a:rPr lang="en-US" dirty="0" smtClean="0"/>
              <a:t>Ford reached out to Omnex to help </a:t>
            </a:r>
            <a:r>
              <a:rPr lang="en-US" dirty="0"/>
              <a:t>a</a:t>
            </a:r>
            <a:r>
              <a:rPr lang="en-US" dirty="0" smtClean="0"/>
              <a:t>s they rewrote the Ford QOS standard.  </a:t>
            </a:r>
          </a:p>
          <a:p>
            <a:r>
              <a:rPr lang="en-US" dirty="0" smtClean="0"/>
              <a:t>Omnex also helped in the rewrite of QOS Standard. </a:t>
            </a:r>
          </a:p>
        </p:txBody>
      </p:sp>
      <p:sp>
        <p:nvSpPr>
          <p:cNvPr id="12" name="TextBox 11"/>
          <p:cNvSpPr txBox="1"/>
          <p:nvPr/>
        </p:nvSpPr>
        <p:spPr>
          <a:xfrm>
            <a:off x="89161" y="1791818"/>
            <a:ext cx="652743" cy="369332"/>
          </a:xfrm>
          <a:prstGeom prst="rect">
            <a:avLst/>
          </a:prstGeom>
          <a:noFill/>
        </p:spPr>
        <p:txBody>
          <a:bodyPr wrap="none" rtlCol="0">
            <a:spAutoFit/>
          </a:bodyPr>
          <a:lstStyle/>
          <a:p>
            <a:r>
              <a:rPr lang="en-US" dirty="0" smtClean="0"/>
              <a:t>1987</a:t>
            </a:r>
            <a:endParaRPr lang="en-US" dirty="0"/>
          </a:p>
        </p:txBody>
      </p:sp>
      <p:sp>
        <p:nvSpPr>
          <p:cNvPr id="13" name="TextBox 12"/>
          <p:cNvSpPr txBox="1"/>
          <p:nvPr/>
        </p:nvSpPr>
        <p:spPr>
          <a:xfrm>
            <a:off x="707330" y="3056298"/>
            <a:ext cx="652743" cy="369332"/>
          </a:xfrm>
          <a:prstGeom prst="rect">
            <a:avLst/>
          </a:prstGeom>
          <a:noFill/>
        </p:spPr>
        <p:txBody>
          <a:bodyPr wrap="none" rtlCol="0">
            <a:spAutoFit/>
          </a:bodyPr>
          <a:lstStyle/>
          <a:p>
            <a:r>
              <a:rPr lang="en-US" dirty="0" smtClean="0"/>
              <a:t>1991</a:t>
            </a:r>
            <a:endParaRPr lang="en-US" dirty="0"/>
          </a:p>
        </p:txBody>
      </p:sp>
      <p:pic>
        <p:nvPicPr>
          <p:cNvPr id="14" name="Picture 13"/>
          <p:cNvPicPr>
            <a:picLocks noChangeAspect="1"/>
          </p:cNvPicPr>
          <p:nvPr/>
        </p:nvPicPr>
        <p:blipFill>
          <a:blip r:embed="rId2"/>
          <a:stretch>
            <a:fillRect/>
          </a:stretch>
        </p:blipFill>
        <p:spPr>
          <a:xfrm>
            <a:off x="1476187" y="3143891"/>
            <a:ext cx="741904" cy="938477"/>
          </a:xfrm>
          <a:prstGeom prst="rect">
            <a:avLst/>
          </a:prstGeom>
        </p:spPr>
      </p:pic>
      <p:sp>
        <p:nvSpPr>
          <p:cNvPr id="15" name="TextBox 14"/>
          <p:cNvSpPr txBox="1"/>
          <p:nvPr/>
        </p:nvSpPr>
        <p:spPr>
          <a:xfrm>
            <a:off x="2218091" y="3121940"/>
            <a:ext cx="9073061" cy="646331"/>
          </a:xfrm>
          <a:prstGeom prst="rect">
            <a:avLst/>
          </a:prstGeom>
          <a:noFill/>
        </p:spPr>
        <p:txBody>
          <a:bodyPr wrap="none" rtlCol="0">
            <a:spAutoFit/>
          </a:bodyPr>
          <a:lstStyle/>
          <a:p>
            <a:r>
              <a:rPr lang="en-US" dirty="0" smtClean="0"/>
              <a:t>Omnex supported Ford with their emerging market strategy in Thailand, India, Vietnam, Brazil. </a:t>
            </a:r>
          </a:p>
          <a:p>
            <a:r>
              <a:rPr lang="en-US" dirty="0" smtClean="0"/>
              <a:t>We rolled out an integrated QS 9000, APQP, and QOS model for Ford and Ford Suppliers.</a:t>
            </a:r>
          </a:p>
        </p:txBody>
      </p:sp>
      <p:sp>
        <p:nvSpPr>
          <p:cNvPr id="16" name="TextBox 15"/>
          <p:cNvSpPr txBox="1"/>
          <p:nvPr/>
        </p:nvSpPr>
        <p:spPr>
          <a:xfrm>
            <a:off x="1584856" y="4100891"/>
            <a:ext cx="786113" cy="369332"/>
          </a:xfrm>
          <a:prstGeom prst="rect">
            <a:avLst/>
          </a:prstGeom>
          <a:noFill/>
        </p:spPr>
        <p:txBody>
          <a:bodyPr wrap="none" rtlCol="0">
            <a:spAutoFit/>
          </a:bodyPr>
          <a:lstStyle/>
          <a:p>
            <a:r>
              <a:rPr lang="en-US" dirty="0" smtClean="0"/>
              <a:t>2000’s</a:t>
            </a:r>
            <a:endParaRPr lang="en-US" dirty="0"/>
          </a:p>
        </p:txBody>
      </p:sp>
      <p:pic>
        <p:nvPicPr>
          <p:cNvPr id="17" name="Picture 16"/>
          <p:cNvPicPr>
            <a:picLocks noChangeAspect="1"/>
          </p:cNvPicPr>
          <p:nvPr/>
        </p:nvPicPr>
        <p:blipFill>
          <a:blip r:embed="rId2"/>
          <a:stretch>
            <a:fillRect/>
          </a:stretch>
        </p:blipFill>
        <p:spPr>
          <a:xfrm>
            <a:off x="2674840" y="4123762"/>
            <a:ext cx="741904" cy="938477"/>
          </a:xfrm>
          <a:prstGeom prst="rect">
            <a:avLst/>
          </a:prstGeom>
        </p:spPr>
      </p:pic>
      <p:sp>
        <p:nvSpPr>
          <p:cNvPr id="18" name="TextBox 17"/>
          <p:cNvSpPr txBox="1"/>
          <p:nvPr/>
        </p:nvSpPr>
        <p:spPr>
          <a:xfrm>
            <a:off x="3416744" y="3990163"/>
            <a:ext cx="8055124" cy="1477328"/>
          </a:xfrm>
          <a:prstGeom prst="rect">
            <a:avLst/>
          </a:prstGeom>
          <a:noFill/>
        </p:spPr>
        <p:txBody>
          <a:bodyPr wrap="square" rtlCol="0">
            <a:spAutoFit/>
          </a:bodyPr>
          <a:lstStyle/>
          <a:p>
            <a:r>
              <a:rPr lang="en-US" dirty="0" smtClean="0"/>
              <a:t>Omnex was approached by Visteon in 2002 to help support Visteon troubled suppliers in the US.</a:t>
            </a:r>
          </a:p>
          <a:p>
            <a:r>
              <a:rPr lang="en-US" dirty="0" smtClean="0"/>
              <a:t>Omnex also trained Visteon Asia supply base training in Taiwan, Malaysia, India and Thailand. Since supported Visteon by conducting training and assessments as requested.</a:t>
            </a:r>
            <a:endParaRPr lang="en-US" dirty="0"/>
          </a:p>
        </p:txBody>
      </p:sp>
      <p:sp>
        <p:nvSpPr>
          <p:cNvPr id="19" name="TextBox 18"/>
          <p:cNvSpPr txBox="1"/>
          <p:nvPr/>
        </p:nvSpPr>
        <p:spPr>
          <a:xfrm>
            <a:off x="2764001" y="5149755"/>
            <a:ext cx="652743" cy="369332"/>
          </a:xfrm>
          <a:prstGeom prst="rect">
            <a:avLst/>
          </a:prstGeom>
          <a:noFill/>
        </p:spPr>
        <p:txBody>
          <a:bodyPr wrap="none" rtlCol="0">
            <a:spAutoFit/>
          </a:bodyPr>
          <a:lstStyle/>
          <a:p>
            <a:r>
              <a:rPr lang="en-US" dirty="0" smtClean="0"/>
              <a:t>2002</a:t>
            </a:r>
            <a:endParaRPr lang="en-US" dirty="0"/>
          </a:p>
        </p:txBody>
      </p:sp>
      <p:pic>
        <p:nvPicPr>
          <p:cNvPr id="20" name="Picture 19"/>
          <p:cNvPicPr>
            <a:picLocks noChangeAspect="1"/>
          </p:cNvPicPr>
          <p:nvPr/>
        </p:nvPicPr>
        <p:blipFill>
          <a:blip r:embed="rId2"/>
          <a:stretch>
            <a:fillRect/>
          </a:stretch>
        </p:blipFill>
        <p:spPr>
          <a:xfrm>
            <a:off x="4089947" y="5452986"/>
            <a:ext cx="741904" cy="938477"/>
          </a:xfrm>
          <a:prstGeom prst="rect">
            <a:avLst/>
          </a:prstGeom>
        </p:spPr>
      </p:pic>
      <p:sp>
        <p:nvSpPr>
          <p:cNvPr id="21" name="TextBox 20"/>
          <p:cNvSpPr txBox="1"/>
          <p:nvPr/>
        </p:nvSpPr>
        <p:spPr>
          <a:xfrm>
            <a:off x="4831851" y="5612385"/>
            <a:ext cx="6939207" cy="646331"/>
          </a:xfrm>
          <a:prstGeom prst="rect">
            <a:avLst/>
          </a:prstGeom>
          <a:noFill/>
        </p:spPr>
        <p:txBody>
          <a:bodyPr wrap="none" rtlCol="0">
            <a:spAutoFit/>
          </a:bodyPr>
          <a:lstStyle/>
          <a:p>
            <a:r>
              <a:rPr lang="en-US" dirty="0" smtClean="0"/>
              <a:t> Omnex provided this support in the US for the Visteon supply base and </a:t>
            </a:r>
          </a:p>
          <a:p>
            <a:r>
              <a:rPr lang="en-US" dirty="0" smtClean="0"/>
              <a:t>successfully worked on multiple suppliers during 2002 to 2008</a:t>
            </a:r>
          </a:p>
        </p:txBody>
      </p:sp>
      <p:sp>
        <p:nvSpPr>
          <p:cNvPr id="22" name="TextBox 21"/>
          <p:cNvSpPr txBox="1"/>
          <p:nvPr/>
        </p:nvSpPr>
        <p:spPr>
          <a:xfrm>
            <a:off x="4018433" y="6425322"/>
            <a:ext cx="1191352" cy="369332"/>
          </a:xfrm>
          <a:prstGeom prst="rect">
            <a:avLst/>
          </a:prstGeom>
          <a:noFill/>
        </p:spPr>
        <p:txBody>
          <a:bodyPr wrap="none" rtlCol="0">
            <a:spAutoFit/>
          </a:bodyPr>
          <a:lstStyle/>
          <a:p>
            <a:r>
              <a:rPr lang="en-US" dirty="0" smtClean="0"/>
              <a:t>2002-2008</a:t>
            </a:r>
            <a:endParaRPr lang="en-US" dirty="0"/>
          </a:p>
        </p:txBody>
      </p:sp>
    </p:spTree>
    <p:extLst>
      <p:ext uri="{BB962C8B-B14F-4D97-AF65-F5344CB8AC3E}">
        <p14:creationId xmlns:p14="http://schemas.microsoft.com/office/powerpoint/2010/main" val="14126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5" grpId="0"/>
      <p:bldP spid="16" grpId="0"/>
      <p:bldP spid="18"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28" y="0"/>
            <a:ext cx="10515600" cy="1325563"/>
          </a:xfrm>
        </p:spPr>
        <p:txBody>
          <a:bodyPr/>
          <a:lstStyle/>
          <a:p>
            <a:r>
              <a:rPr lang="en-US" dirty="0" smtClean="0"/>
              <a:t> Omnex, Ford and Visteon – Journey continues…</a:t>
            </a:r>
            <a:endParaRPr lang="en-US" dirty="0"/>
          </a:p>
        </p:txBody>
      </p:sp>
      <p:sp>
        <p:nvSpPr>
          <p:cNvPr id="3" name="Content Placeholder 2"/>
          <p:cNvSpPr>
            <a:spLocks noGrp="1"/>
          </p:cNvSpPr>
          <p:nvPr>
            <p:ph idx="1"/>
          </p:nvPr>
        </p:nvSpPr>
        <p:spPr>
          <a:xfrm>
            <a:off x="751114" y="1001486"/>
            <a:ext cx="10515600" cy="5355771"/>
          </a:xfrm>
        </p:spPr>
        <p:txBody>
          <a:bodyPr>
            <a:normAutofit fontScale="55000" lnSpcReduction="20000"/>
          </a:bodyPr>
          <a:lstStyle/>
          <a:p>
            <a:r>
              <a:rPr lang="en-US" sz="3200" dirty="0"/>
              <a:t>The current Ford QOS standard at Ford is a result of the rewrite that we rolled out for Ford starting in 1993. Omnex’s BOSS module reflects the Ford QOS standard. Omnex helped Ford globally with this standard in multiple ways from writing the QOS assessment that was used with Ford Q1 and helping several divisions implement this. Omnex’s involvement in Ford QOS went all the way to the Ford Board.</a:t>
            </a:r>
          </a:p>
          <a:p>
            <a:r>
              <a:rPr lang="en-US" sz="3200" dirty="0" smtClean="0"/>
              <a:t>Omnex supported Visteon in the US with training in multiple areas.  Especially, Omnex supported Visteon in SQE training. We conducted SQE training for Visteon similar to how we did it for Ford Motor Company.  </a:t>
            </a:r>
          </a:p>
          <a:p>
            <a:pPr lvl="1"/>
            <a:r>
              <a:rPr lang="en-US" sz="2600" dirty="0" smtClean="0"/>
              <a:t>Omnex continues to provide SQE training for Ford Asia Pacific</a:t>
            </a:r>
          </a:p>
          <a:p>
            <a:r>
              <a:rPr lang="en-US" sz="3200" dirty="0" smtClean="0"/>
              <a:t>Omnex had a process for supplier development very successfully used with Ford Motor Company and later with Daimler Chrysler</a:t>
            </a:r>
          </a:p>
          <a:p>
            <a:r>
              <a:rPr lang="en-US" sz="3200" dirty="0" smtClean="0"/>
              <a:t>When ISO TS 16949 was launched in 2002, Omnex provided global Visteon training.  Not only did Omnex train Visteon in NA. we did it across the globe. Some of the topics included - </a:t>
            </a:r>
          </a:p>
          <a:p>
            <a:pPr lvl="1"/>
            <a:r>
              <a:rPr lang="en-US" sz="2600" dirty="0" smtClean="0"/>
              <a:t>ISO TS 16949 </a:t>
            </a:r>
          </a:p>
          <a:p>
            <a:pPr lvl="1"/>
            <a:r>
              <a:rPr lang="en-US" sz="2600" dirty="0" smtClean="0"/>
              <a:t>Internal Auditor and Lead Auditor</a:t>
            </a:r>
          </a:p>
          <a:p>
            <a:pPr lvl="1"/>
            <a:r>
              <a:rPr lang="en-US" sz="2600" dirty="0" smtClean="0"/>
              <a:t>APQP, MSA, SPC, and FMEA, and PPAP</a:t>
            </a:r>
          </a:p>
          <a:p>
            <a:pPr lvl="1"/>
            <a:r>
              <a:rPr lang="en-US" sz="2600" dirty="0" smtClean="0"/>
              <a:t>Problem Solving 8-D</a:t>
            </a:r>
          </a:p>
          <a:p>
            <a:r>
              <a:rPr lang="en-US" sz="3200" dirty="0" smtClean="0"/>
              <a:t>Many Ford and Visteon employees work for Omnex who have had roles as Quality Manager, SQE leader, Ford Corporate Lean Office, Asia Pacific Training Dean, and others.</a:t>
            </a:r>
          </a:p>
          <a:p>
            <a:pPr marL="0" indent="0" algn="ctr">
              <a:buNone/>
            </a:pPr>
            <a:r>
              <a:rPr lang="en-US" sz="5100" b="1" u="sng" dirty="0" smtClean="0">
                <a:solidFill>
                  <a:schemeClr val="accent2">
                    <a:lumMod val="50000"/>
                  </a:schemeClr>
                </a:solidFill>
              </a:rPr>
              <a:t>Omnex till date, continues to provide training for Visteon in several parts of the globe.  </a:t>
            </a:r>
            <a:endParaRPr lang="en-US" sz="5100" b="1" u="sng" dirty="0">
              <a:solidFill>
                <a:schemeClr val="accent2">
                  <a:lumMod val="50000"/>
                </a:schemeClr>
              </a:solidFill>
            </a:endParaRPr>
          </a:p>
        </p:txBody>
      </p:sp>
    </p:spTree>
    <p:extLst>
      <p:ext uri="{BB962C8B-B14F-4D97-AF65-F5344CB8AC3E}">
        <p14:creationId xmlns:p14="http://schemas.microsoft.com/office/powerpoint/2010/main" val="2171303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199">
                <a:solidFill>
                  <a:schemeClr val="tx1"/>
                </a:solidFill>
                <a:latin typeface="Calibri" panose="020F0502020204030204" pitchFamily="34" charset="0"/>
              </a:defRPr>
            </a:lvl1pPr>
            <a:lvl2pPr marL="742727" indent="-285664">
              <a:spcBef>
                <a:spcPct val="20000"/>
              </a:spcBef>
              <a:buFont typeface="Arial" panose="020B0604020202020204" pitchFamily="34" charset="0"/>
              <a:buChar char="–"/>
              <a:defRPr sz="2799">
                <a:solidFill>
                  <a:schemeClr val="tx1"/>
                </a:solidFill>
                <a:latin typeface="Calibri" panose="020F0502020204030204" pitchFamily="34" charset="0"/>
              </a:defRPr>
            </a:lvl2pPr>
            <a:lvl3pPr marL="1142657" indent="-228531">
              <a:spcBef>
                <a:spcPct val="20000"/>
              </a:spcBef>
              <a:buFont typeface="Arial" panose="020B0604020202020204" pitchFamily="34" charset="0"/>
              <a:buChar char="•"/>
              <a:defRPr sz="2399">
                <a:solidFill>
                  <a:schemeClr val="tx1"/>
                </a:solidFill>
                <a:latin typeface="Calibri" panose="020F0502020204030204" pitchFamily="34" charset="0"/>
              </a:defRPr>
            </a:lvl3pPr>
            <a:lvl4pPr marL="1599720" indent="-228531">
              <a:spcBef>
                <a:spcPct val="20000"/>
              </a:spcBef>
              <a:buFont typeface="Arial" panose="020B0604020202020204" pitchFamily="34" charset="0"/>
              <a:buChar char="–"/>
              <a:defRPr sz="1999">
                <a:solidFill>
                  <a:schemeClr val="tx1"/>
                </a:solidFill>
                <a:latin typeface="Calibri" panose="020F0502020204030204" pitchFamily="34" charset="0"/>
              </a:defRPr>
            </a:lvl4pPr>
            <a:lvl5pPr marL="2056783" indent="-228531">
              <a:spcBef>
                <a:spcPct val="20000"/>
              </a:spcBef>
              <a:buFont typeface="Arial" panose="020B0604020202020204" pitchFamily="34" charset="0"/>
              <a:buChar char="»"/>
              <a:defRPr sz="1999">
                <a:solidFill>
                  <a:schemeClr val="tx1"/>
                </a:solidFill>
                <a:latin typeface="Calibri" panose="020F0502020204030204" pitchFamily="34" charset="0"/>
              </a:defRPr>
            </a:lvl5pPr>
            <a:lvl6pPr marL="2513846" indent="-228531" eaLnBrk="0" fontAlgn="base" hangingPunct="0">
              <a:spcBef>
                <a:spcPct val="20000"/>
              </a:spcBef>
              <a:spcAft>
                <a:spcPct val="0"/>
              </a:spcAft>
              <a:buFont typeface="Arial" panose="020B0604020202020204" pitchFamily="34" charset="0"/>
              <a:buChar char="»"/>
              <a:defRPr sz="1999">
                <a:solidFill>
                  <a:schemeClr val="tx1"/>
                </a:solidFill>
                <a:latin typeface="Calibri" panose="020F0502020204030204" pitchFamily="34" charset="0"/>
              </a:defRPr>
            </a:lvl6pPr>
            <a:lvl7pPr marL="2970908" indent="-228531" eaLnBrk="0" fontAlgn="base" hangingPunct="0">
              <a:spcBef>
                <a:spcPct val="20000"/>
              </a:spcBef>
              <a:spcAft>
                <a:spcPct val="0"/>
              </a:spcAft>
              <a:buFont typeface="Arial" panose="020B0604020202020204" pitchFamily="34" charset="0"/>
              <a:buChar char="»"/>
              <a:defRPr sz="1999">
                <a:solidFill>
                  <a:schemeClr val="tx1"/>
                </a:solidFill>
                <a:latin typeface="Calibri" panose="020F0502020204030204" pitchFamily="34" charset="0"/>
              </a:defRPr>
            </a:lvl7pPr>
            <a:lvl8pPr marL="3427971" indent="-228531" eaLnBrk="0" fontAlgn="base" hangingPunct="0">
              <a:spcBef>
                <a:spcPct val="20000"/>
              </a:spcBef>
              <a:spcAft>
                <a:spcPct val="0"/>
              </a:spcAft>
              <a:buFont typeface="Arial" panose="020B0604020202020204" pitchFamily="34" charset="0"/>
              <a:buChar char="»"/>
              <a:defRPr sz="1999">
                <a:solidFill>
                  <a:schemeClr val="tx1"/>
                </a:solidFill>
                <a:latin typeface="Calibri" panose="020F0502020204030204" pitchFamily="34" charset="0"/>
              </a:defRPr>
            </a:lvl8pPr>
            <a:lvl9pPr marL="3885034" indent="-228531" eaLnBrk="0" fontAlgn="base" hangingPunct="0">
              <a:spcBef>
                <a:spcPct val="20000"/>
              </a:spcBef>
              <a:spcAft>
                <a:spcPct val="0"/>
              </a:spcAft>
              <a:buFont typeface="Arial" panose="020B0604020202020204" pitchFamily="34" charset="0"/>
              <a:buChar char="»"/>
              <a:defRPr sz="1999">
                <a:solidFill>
                  <a:schemeClr val="tx1"/>
                </a:solidFill>
                <a:latin typeface="Calibri" panose="020F0502020204030204" pitchFamily="34" charset="0"/>
              </a:defRPr>
            </a:lvl9pPr>
          </a:lstStyle>
          <a:p>
            <a:pPr>
              <a:spcBef>
                <a:spcPct val="0"/>
              </a:spcBef>
              <a:buFontTx/>
              <a:buNone/>
            </a:pPr>
            <a:fld id="{4D75557C-64A4-4C84-8084-9A39A9765C81}" type="slidenum">
              <a:rPr lang="en-US" altLang="en-US" sz="1200">
                <a:solidFill>
                  <a:schemeClr val="bg1"/>
                </a:solidFill>
              </a:rPr>
              <a:pPr>
                <a:spcBef>
                  <a:spcPct val="0"/>
                </a:spcBef>
                <a:buFontTx/>
                <a:buNone/>
              </a:pPr>
              <a:t>8</a:t>
            </a:fld>
            <a:endParaRPr lang="en-US" altLang="en-US" sz="1200" dirty="0">
              <a:solidFill>
                <a:schemeClr val="bg1"/>
              </a:solidFill>
            </a:endParaRPr>
          </a:p>
        </p:txBody>
      </p:sp>
      <p:sp>
        <p:nvSpPr>
          <p:cNvPr id="6" name="Title 9"/>
          <p:cNvSpPr txBox="1">
            <a:spLocks/>
          </p:cNvSpPr>
          <p:nvPr/>
        </p:nvSpPr>
        <p:spPr bwMode="auto">
          <a:xfrm>
            <a:off x="536438" y="238697"/>
            <a:ext cx="6751330" cy="734821"/>
          </a:xfrm>
          <a:prstGeom prst="rect">
            <a:avLst/>
          </a:prstGeom>
          <a:noFill/>
          <a:ln>
            <a:noFill/>
          </a:ln>
          <a:extLst/>
        </p:spPr>
        <p:txBody>
          <a:bodyPr anchor="ctr">
            <a:normAutofit fontScale="925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fontAlgn="auto" hangingPunct="1">
              <a:spcAft>
                <a:spcPts val="0"/>
              </a:spcAft>
              <a:defRPr/>
            </a:pPr>
            <a:r>
              <a:rPr lang="en-US" sz="2799" b="1" dirty="0">
                <a:solidFill>
                  <a:schemeClr val="tx1">
                    <a:lumMod val="50000"/>
                    <a:lumOff val="50000"/>
                  </a:schemeClr>
                </a:solidFill>
                <a:latin typeface="+mn-lt"/>
              </a:rPr>
              <a:t>Omnex worldwide </a:t>
            </a:r>
            <a:r>
              <a:rPr lang="en-US" sz="2799" b="1" dirty="0" smtClean="0">
                <a:solidFill>
                  <a:schemeClr val="tx1">
                    <a:lumMod val="50000"/>
                    <a:lumOff val="50000"/>
                  </a:schemeClr>
                </a:solidFill>
                <a:latin typeface="+mn-lt"/>
              </a:rPr>
              <a:t>offices </a:t>
            </a:r>
            <a:r>
              <a:rPr lang="en-US" altLang="zh-CN" sz="2799" b="1" dirty="0" smtClean="0">
                <a:solidFill>
                  <a:schemeClr val="tx1">
                    <a:lumMod val="50000"/>
                    <a:lumOff val="50000"/>
                  </a:schemeClr>
                </a:solidFill>
                <a:latin typeface="+mn-lt"/>
              </a:rPr>
              <a:t>/ </a:t>
            </a:r>
            <a:r>
              <a:rPr lang="zh-CN" altLang="en-US" sz="2799" b="1" dirty="0" smtClean="0">
                <a:solidFill>
                  <a:schemeClr val="tx1">
                    <a:lumMod val="50000"/>
                    <a:lumOff val="50000"/>
                  </a:schemeClr>
                </a:solidFill>
                <a:latin typeface="+mn-lt"/>
              </a:rPr>
              <a:t>奥曼克全球办公室</a:t>
            </a:r>
            <a:endParaRPr lang="en-US" sz="2799" b="1" dirty="0">
              <a:solidFill>
                <a:schemeClr val="tx1">
                  <a:lumMod val="50000"/>
                  <a:lumOff val="50000"/>
                </a:schemeClr>
              </a:solidFill>
              <a:latin typeface="+mn-lt"/>
            </a:endParaRPr>
          </a:p>
        </p:txBody>
      </p:sp>
      <p:grpSp>
        <p:nvGrpSpPr>
          <p:cNvPr id="21524" name="Group 44"/>
          <p:cNvGrpSpPr>
            <a:grpSpLocks/>
          </p:cNvGrpSpPr>
          <p:nvPr/>
        </p:nvGrpSpPr>
        <p:grpSpPr bwMode="auto">
          <a:xfrm>
            <a:off x="301547" y="6247667"/>
            <a:ext cx="1720402" cy="525326"/>
            <a:chOff x="298612" y="6248400"/>
            <a:chExt cx="1721323" cy="524794"/>
          </a:xfrm>
        </p:grpSpPr>
        <p:sp>
          <p:nvSpPr>
            <p:cNvPr id="46" name="Rectangle 45"/>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21526" name="Picture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p:cNvPicPr>
            <a:picLocks noChangeAspect="1"/>
          </p:cNvPicPr>
          <p:nvPr/>
        </p:nvPicPr>
        <p:blipFill>
          <a:blip r:embed="rId4"/>
          <a:stretch>
            <a:fillRect/>
          </a:stretch>
        </p:blipFill>
        <p:spPr>
          <a:xfrm>
            <a:off x="299960" y="944489"/>
            <a:ext cx="10785327" cy="6124129"/>
          </a:xfrm>
          <a:prstGeom prst="rect">
            <a:avLst/>
          </a:prstGeom>
        </p:spPr>
      </p:pic>
    </p:spTree>
    <p:extLst>
      <p:ext uri="{BB962C8B-B14F-4D97-AF65-F5344CB8AC3E}">
        <p14:creationId xmlns:p14="http://schemas.microsoft.com/office/powerpoint/2010/main" val="1951236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D9C26C28-DED1-41B1-8702-B2521C7F3BE0}" type="slidenum">
              <a:rPr lang="en-US" altLang="en-US" smtClean="0"/>
              <a:pPr>
                <a:defRPr/>
              </a:pPr>
              <a:t>9</a:t>
            </a:fld>
            <a:endParaRPr lang="en-US" altLang="en-US" dirty="0"/>
          </a:p>
        </p:txBody>
      </p:sp>
      <p:pic>
        <p:nvPicPr>
          <p:cNvPr id="6" name="Picture 5"/>
          <p:cNvPicPr>
            <a:picLocks noChangeAspect="1"/>
          </p:cNvPicPr>
          <p:nvPr/>
        </p:nvPicPr>
        <p:blipFill rotWithShape="1">
          <a:blip r:embed="rId2"/>
          <a:srcRect l="7079" r="3502"/>
          <a:stretch/>
        </p:blipFill>
        <p:spPr>
          <a:xfrm>
            <a:off x="3410104" y="928187"/>
            <a:ext cx="5570232" cy="5263870"/>
          </a:xfrm>
          <a:prstGeom prst="rect">
            <a:avLst/>
          </a:prstGeom>
        </p:spPr>
      </p:pic>
      <p:sp>
        <p:nvSpPr>
          <p:cNvPr id="7" name="Title 9"/>
          <p:cNvSpPr txBox="1">
            <a:spLocks/>
          </p:cNvSpPr>
          <p:nvPr/>
        </p:nvSpPr>
        <p:spPr bwMode="auto">
          <a:xfrm>
            <a:off x="457201" y="278129"/>
            <a:ext cx="5761037" cy="735012"/>
          </a:xfrm>
          <a:prstGeom prst="rect">
            <a:avLst/>
          </a:prstGeom>
          <a:noFill/>
          <a:ln>
            <a:noFill/>
          </a:ln>
          <a:extLst/>
        </p:spPr>
        <p:txBody>
          <a:bodyPr anchor="ct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fontAlgn="auto" hangingPunct="1">
              <a:spcAft>
                <a:spcPts val="0"/>
              </a:spcAft>
              <a:defRPr/>
            </a:pPr>
            <a:r>
              <a:rPr lang="en-US" sz="2800" b="1" dirty="0">
                <a:solidFill>
                  <a:srgbClr val="548DD4"/>
                </a:solidFill>
                <a:latin typeface="+mn-lt"/>
              </a:rPr>
              <a:t>OMNEX GROUP SNAPSHOT</a:t>
            </a:r>
          </a:p>
        </p:txBody>
      </p:sp>
    </p:spTree>
    <p:extLst>
      <p:ext uri="{BB962C8B-B14F-4D97-AF65-F5344CB8AC3E}">
        <p14:creationId xmlns:p14="http://schemas.microsoft.com/office/powerpoint/2010/main" val="2044202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mnexSystems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nexSystems2017" id="{872C41E2-4295-4338-8F9E-63E4E2E61FB0}" vid="{5D343ADA-EDCA-4B24-93CC-25541EDF43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OmnexSystems2017</Template>
  <TotalTime>1806</TotalTime>
  <Words>1109</Words>
  <Application>Microsoft Office PowerPoint</Application>
  <PresentationFormat>宽屏</PresentationFormat>
  <Paragraphs>228</Paragraphs>
  <Slides>40</Slides>
  <Notes>3</Notes>
  <HiddenSlides>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华文楷体</vt:lpstr>
      <vt:lpstr>宋体</vt:lpstr>
      <vt:lpstr>Arial</vt:lpstr>
      <vt:lpstr>Calibri</vt:lpstr>
      <vt:lpstr>Trebuchet MS</vt:lpstr>
      <vt:lpstr>OmnexSystems2017</vt:lpstr>
      <vt:lpstr>Yanfeng Visteon SUPPLIER APQP PORTAL </vt:lpstr>
      <vt:lpstr>Agenda/议程</vt:lpstr>
      <vt:lpstr>Omnex – Customer Facing Project Team / 奥曼克-项目组</vt:lpstr>
      <vt:lpstr>Omnex Project Org Chart / 奥曼克项目组织架构图</vt:lpstr>
      <vt:lpstr>Yanfeng Visteon Project Team</vt:lpstr>
      <vt:lpstr> Omnex, Ford and Visteon – Relationship</vt:lpstr>
      <vt:lpstr> Omnex, Ford and Visteon – Journey continues…</vt:lpstr>
      <vt:lpstr>PowerPoint 演示文稿</vt:lpstr>
      <vt:lpstr>PowerPoint 演示文稿</vt:lpstr>
      <vt:lpstr>Project Scope / 项目范围</vt:lpstr>
      <vt:lpstr>YANFENG SUPPLIER APQP PORTAL / 延锋供应商APQP入口</vt:lpstr>
      <vt:lpstr>PowerPoint 演示文稿</vt:lpstr>
      <vt:lpstr>Software Prototypes / 软件原型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Status / 项目状态</vt:lpstr>
      <vt:lpstr>Yanfeng Supplier APQP Portal - Current Status of the Project 延锋供应商APQP入口-当前项目状态 </vt:lpstr>
      <vt:lpstr>Key Milestones / 关键里程碑 </vt:lpstr>
      <vt:lpstr>Global Delivery Model / 全球交付模式</vt:lpstr>
      <vt:lpstr>Thank you  / 谢谢</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Antony John</dc:creator>
  <cp:lastModifiedBy>AutoBVT</cp:lastModifiedBy>
  <cp:revision>116</cp:revision>
  <dcterms:created xsi:type="dcterms:W3CDTF">2017-12-27T09:30:52Z</dcterms:created>
  <dcterms:modified xsi:type="dcterms:W3CDTF">2018-01-03T03:27:27Z</dcterms:modified>
</cp:coreProperties>
</file>